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334" r:id="rId2"/>
    <p:sldId id="335" r:id="rId3"/>
    <p:sldId id="366" r:id="rId4"/>
    <p:sldId id="365" r:id="rId5"/>
    <p:sldId id="336" r:id="rId6"/>
    <p:sldId id="337" r:id="rId7"/>
    <p:sldId id="338" r:id="rId8"/>
    <p:sldId id="339" r:id="rId9"/>
    <p:sldId id="340" r:id="rId10"/>
    <p:sldId id="358" r:id="rId11"/>
    <p:sldId id="361" r:id="rId12"/>
    <p:sldId id="342" r:id="rId13"/>
    <p:sldId id="343" r:id="rId14"/>
    <p:sldId id="344" r:id="rId15"/>
    <p:sldId id="362" r:id="rId16"/>
    <p:sldId id="345" r:id="rId17"/>
    <p:sldId id="351" r:id="rId18"/>
    <p:sldId id="364" r:id="rId19"/>
    <p:sldId id="346" r:id="rId20"/>
    <p:sldId id="347" r:id="rId21"/>
    <p:sldId id="348" r:id="rId22"/>
    <p:sldId id="349" r:id="rId23"/>
    <p:sldId id="350" r:id="rId24"/>
    <p:sldId id="333" r:id="rId25"/>
    <p:sldId id="353" r:id="rId26"/>
    <p:sldId id="317" r:id="rId27"/>
    <p:sldId id="354" r:id="rId28"/>
  </p:sldIdLst>
  <p:sldSz cx="9144000" cy="6858000" type="screen4x3"/>
  <p:notesSz cx="6888163" cy="10018713"/>
  <p:defaultTextStyle>
    <a:defPPr>
      <a:defRPr lang="ja-JP"/>
    </a:defPPr>
    <a:lvl1pPr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99CC"/>
    <a:srgbClr val="99CC00"/>
    <a:srgbClr val="0000FF"/>
    <a:srgbClr val="DEEBF7"/>
    <a:srgbClr val="FBE5D6"/>
    <a:srgbClr val="E9FBF8"/>
    <a:srgbClr val="FFCCCC"/>
    <a:srgbClr val="E2F0D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5" autoAdjust="0"/>
    <p:restoredTop sz="88066" autoAdjust="0"/>
  </p:normalViewPr>
  <p:slideViewPr>
    <p:cSldViewPr>
      <p:cViewPr>
        <p:scale>
          <a:sx n="66" d="100"/>
          <a:sy n="66" d="100"/>
        </p:scale>
        <p:origin x="-1276" y="-4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oleObject" Target="file:///\\Volumes\USB%20DISK\20221125_&#12479;&#12441;&#12490;&#12531;&#29872;&#22659;&#25945;&#32946;\20221019&#65343;&#31665;&#27169;&#22411;&#23455;&#39443;.xlsx" TargetMode="External"/><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975780468836802E-2"/>
          <c:y val="3.1291326053377581E-2"/>
          <c:w val="0.91585703440358479"/>
          <c:h val="0.9061829151599643"/>
        </c:manualLayout>
      </c:layout>
      <c:lineChart>
        <c:grouping val="standard"/>
        <c:varyColors val="0"/>
        <c:ser>
          <c:idx val="0"/>
          <c:order val="0"/>
          <c:tx>
            <c:strRef>
              <c:f>'250W'!$L$42</c:f>
              <c:strCache>
                <c:ptCount val="1"/>
                <c:pt idx="0">
                  <c:v>Standard (first time)</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cat>
            <c:strRef>
              <c:f>'250W'!$M$41:$R$41</c:f>
              <c:strCache>
                <c:ptCount val="6"/>
                <c:pt idx="0">
                  <c:v>0min</c:v>
                </c:pt>
                <c:pt idx="1">
                  <c:v>1min</c:v>
                </c:pt>
                <c:pt idx="2">
                  <c:v>2min</c:v>
                </c:pt>
                <c:pt idx="3">
                  <c:v>3min</c:v>
                </c:pt>
                <c:pt idx="4">
                  <c:v>4min</c:v>
                </c:pt>
                <c:pt idx="5">
                  <c:v>5min</c:v>
                </c:pt>
              </c:strCache>
            </c:strRef>
          </c:cat>
          <c:val>
            <c:numRef>
              <c:f>'250W'!$M$42:$R$42</c:f>
              <c:numCache>
                <c:formatCode>General</c:formatCode>
                <c:ptCount val="6"/>
                <c:pt idx="0">
                  <c:v>23.2</c:v>
                </c:pt>
                <c:pt idx="1">
                  <c:v>27.3</c:v>
                </c:pt>
                <c:pt idx="2">
                  <c:v>30.9</c:v>
                </c:pt>
                <c:pt idx="3">
                  <c:v>33.4</c:v>
                </c:pt>
                <c:pt idx="4">
                  <c:v>34.799999999999997</c:v>
                </c:pt>
                <c:pt idx="5">
                  <c:v>35.799999999999997</c:v>
                </c:pt>
              </c:numCache>
            </c:numRef>
          </c:val>
          <c:smooth val="0"/>
          <c:extLst xmlns:c16r2="http://schemas.microsoft.com/office/drawing/2015/06/chart">
            <c:ext xmlns:c16="http://schemas.microsoft.com/office/drawing/2014/chart" uri="{C3380CC4-5D6E-409C-BE32-E72D297353CC}">
              <c16:uniqueId val="{00000000-CA78-E449-9EE7-9B099F4433EA}"/>
            </c:ext>
          </c:extLst>
        </c:ser>
        <c:ser>
          <c:idx val="1"/>
          <c:order val="1"/>
          <c:tx>
            <c:strRef>
              <c:f>'250W'!#REF!</c:f>
              <c:strCache>
                <c:ptCount val="1"/>
                <c:pt idx="0">
                  <c:v>#REF!</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'250W'!$M$41:$R$41</c:f>
              <c:strCache>
                <c:ptCount val="6"/>
                <c:pt idx="0">
                  <c:v>0min</c:v>
                </c:pt>
                <c:pt idx="1">
                  <c:v>1min</c:v>
                </c:pt>
                <c:pt idx="2">
                  <c:v>2min</c:v>
                </c:pt>
                <c:pt idx="3">
                  <c:v>3min</c:v>
                </c:pt>
                <c:pt idx="4">
                  <c:v>4min</c:v>
                </c:pt>
                <c:pt idx="5">
                  <c:v>5min</c:v>
                </c:pt>
              </c:strCache>
            </c:strRef>
          </c:cat>
          <c:val>
            <c:numRef>
              <c:f>'250W'!#REF!</c:f>
              <c:numCache>
                <c:formatCode>General</c:formatCode>
                <c:ptCount val="1"/>
                <c:pt idx="0">
                  <c:v>1</c:v>
                </c:pt>
              </c:numCache>
            </c:numRef>
          </c:val>
          <c:smooth val="0"/>
          <c:extLst xmlns:c16r2="http://schemas.microsoft.com/office/drawing/2015/06/chart">
            <c:ext xmlns:c16="http://schemas.microsoft.com/office/drawing/2014/chart" uri="{C3380CC4-5D6E-409C-BE32-E72D297353CC}">
              <c16:uniqueId val="{00000001-CA78-E449-9EE7-9B099F4433EA}"/>
            </c:ext>
          </c:extLst>
        </c:ser>
        <c:ser>
          <c:idx val="2"/>
          <c:order val="2"/>
          <c:tx>
            <c:strRef>
              <c:f>'250W'!$L$43</c:f>
              <c:strCache>
                <c:ptCount val="1"/>
                <c:pt idx="0">
                  <c:v>eaves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'250W'!$M$41:$R$41</c:f>
              <c:strCache>
                <c:ptCount val="6"/>
                <c:pt idx="0">
                  <c:v>0min</c:v>
                </c:pt>
                <c:pt idx="1">
                  <c:v>1min</c:v>
                </c:pt>
                <c:pt idx="2">
                  <c:v>2min</c:v>
                </c:pt>
                <c:pt idx="3">
                  <c:v>3min</c:v>
                </c:pt>
                <c:pt idx="4">
                  <c:v>4min</c:v>
                </c:pt>
                <c:pt idx="5">
                  <c:v>5min</c:v>
                </c:pt>
              </c:strCache>
            </c:strRef>
          </c:cat>
          <c:val>
            <c:numRef>
              <c:f>'250W'!$M$43:$R$43</c:f>
              <c:numCache>
                <c:formatCode>General</c:formatCode>
                <c:ptCount val="6"/>
                <c:pt idx="0">
                  <c:v>22.6</c:v>
                </c:pt>
                <c:pt idx="1">
                  <c:v>23.2</c:v>
                </c:pt>
                <c:pt idx="2">
                  <c:v>24.1</c:v>
                </c:pt>
                <c:pt idx="3">
                  <c:v>24.8</c:v>
                </c:pt>
                <c:pt idx="4">
                  <c:v>25.3</c:v>
                </c:pt>
                <c:pt idx="5">
                  <c:v>25.7</c:v>
                </c:pt>
              </c:numCache>
            </c:numRef>
          </c:val>
          <c:smooth val="0"/>
          <c:extLst xmlns:c16r2="http://schemas.microsoft.com/office/drawing/2015/06/chart">
            <c:ext xmlns:c16="http://schemas.microsoft.com/office/drawing/2014/chart" uri="{C3380CC4-5D6E-409C-BE32-E72D297353CC}">
              <c16:uniqueId val="{00000002-CA78-E449-9EE7-9B099F4433EA}"/>
            </c:ext>
          </c:extLst>
        </c:ser>
        <c:ser>
          <c:idx val="3"/>
          <c:order val="3"/>
          <c:tx>
            <c:strRef>
              <c:f>'250W'!$L$44</c:f>
              <c:strCache>
                <c:ptCount val="1"/>
                <c:pt idx="0">
                  <c:v>green curtain</c:v>
                </c:pt>
              </c:strCache>
            </c:strRef>
          </c:tx>
          <c:spPr>
            <a:ln w="28575" cap="rnd">
              <a:solidFill>
                <a:schemeClr val="accent4">
                  <a:lumMod val="60000"/>
                  <a:lumOff val="40000"/>
                </a:schemeClr>
              </a:solidFill>
              <a:round/>
            </a:ln>
            <a:effectLst/>
          </c:spPr>
          <c:marker>
            <c:symbol val="circle"/>
            <c:size val="5"/>
            <c:spPr>
              <a:solidFill>
                <a:schemeClr val="accent4">
                  <a:lumMod val="60000"/>
                  <a:lumOff val="40000"/>
                </a:schemeClr>
              </a:solidFill>
              <a:ln w="9525">
                <a:solidFill>
                  <a:schemeClr val="accent4">
                    <a:lumMod val="60000"/>
                    <a:lumOff val="40000"/>
                  </a:schemeClr>
                </a:solidFill>
              </a:ln>
              <a:effectLst/>
            </c:spPr>
          </c:marker>
          <c:cat>
            <c:strRef>
              <c:f>'250W'!$M$41:$R$41</c:f>
              <c:strCache>
                <c:ptCount val="6"/>
                <c:pt idx="0">
                  <c:v>0min</c:v>
                </c:pt>
                <c:pt idx="1">
                  <c:v>1min</c:v>
                </c:pt>
                <c:pt idx="2">
                  <c:v>2min</c:v>
                </c:pt>
                <c:pt idx="3">
                  <c:v>3min</c:v>
                </c:pt>
                <c:pt idx="4">
                  <c:v>4min</c:v>
                </c:pt>
                <c:pt idx="5">
                  <c:v>5min</c:v>
                </c:pt>
              </c:strCache>
            </c:strRef>
          </c:cat>
          <c:val>
            <c:numRef>
              <c:f>'250W'!$M$44:$R$44</c:f>
              <c:numCache>
                <c:formatCode>General</c:formatCode>
                <c:ptCount val="6"/>
                <c:pt idx="0">
                  <c:v>22</c:v>
                </c:pt>
                <c:pt idx="1">
                  <c:v>23.2</c:v>
                </c:pt>
                <c:pt idx="2">
                  <c:v>24.6</c:v>
                </c:pt>
                <c:pt idx="3">
                  <c:v>25.7</c:v>
                </c:pt>
                <c:pt idx="4">
                  <c:v>26.5</c:v>
                </c:pt>
                <c:pt idx="5">
                  <c:v>27</c:v>
                </c:pt>
              </c:numCache>
            </c:numRef>
          </c:val>
          <c:smooth val="0"/>
          <c:extLst xmlns:c16r2="http://schemas.microsoft.com/office/drawing/2015/06/chart">
            <c:ext xmlns:c16="http://schemas.microsoft.com/office/drawing/2014/chart" uri="{C3380CC4-5D6E-409C-BE32-E72D297353CC}">
              <c16:uniqueId val="{00000003-CA78-E449-9EE7-9B099F4433EA}"/>
            </c:ext>
          </c:extLst>
        </c:ser>
        <c:ser>
          <c:idx val="4"/>
          <c:order val="4"/>
          <c:tx>
            <c:strRef>
              <c:f>'250W'!$L$45</c:f>
              <c:strCache>
                <c:ptCount val="1"/>
                <c:pt idx="0">
                  <c:v>Sudare</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'250W'!$M$41:$R$41</c:f>
              <c:strCache>
                <c:ptCount val="6"/>
                <c:pt idx="0">
                  <c:v>0min</c:v>
                </c:pt>
                <c:pt idx="1">
                  <c:v>1min</c:v>
                </c:pt>
                <c:pt idx="2">
                  <c:v>2min</c:v>
                </c:pt>
                <c:pt idx="3">
                  <c:v>3min</c:v>
                </c:pt>
                <c:pt idx="4">
                  <c:v>4min</c:v>
                </c:pt>
                <c:pt idx="5">
                  <c:v>5min</c:v>
                </c:pt>
              </c:strCache>
            </c:strRef>
          </c:cat>
          <c:val>
            <c:numRef>
              <c:f>'250W'!$M$45:$R$45</c:f>
              <c:numCache>
                <c:formatCode>General</c:formatCode>
                <c:ptCount val="6"/>
                <c:pt idx="0">
                  <c:v>22.2</c:v>
                </c:pt>
                <c:pt idx="1">
                  <c:v>23.1</c:v>
                </c:pt>
                <c:pt idx="2">
                  <c:v>24.3</c:v>
                </c:pt>
                <c:pt idx="3">
                  <c:v>25.4</c:v>
                </c:pt>
                <c:pt idx="4">
                  <c:v>26</c:v>
                </c:pt>
                <c:pt idx="5">
                  <c:v>26.5</c:v>
                </c:pt>
              </c:numCache>
            </c:numRef>
          </c:val>
          <c:smooth val="0"/>
          <c:extLst xmlns:c16r2="http://schemas.microsoft.com/office/drawing/2015/06/chart">
            <c:ext xmlns:c16="http://schemas.microsoft.com/office/drawing/2014/chart" uri="{C3380CC4-5D6E-409C-BE32-E72D297353CC}">
              <c16:uniqueId val="{00000004-CA78-E449-9EE7-9B099F4433EA}"/>
            </c:ext>
          </c:extLst>
        </c:ser>
        <c:ser>
          <c:idx val="5"/>
          <c:order val="5"/>
          <c:tx>
            <c:strRef>
              <c:f>'250W'!$L$46</c:f>
              <c:strCache>
                <c:ptCount val="1"/>
                <c:pt idx="0">
                  <c:v>curtain</c:v>
                </c:pt>
              </c:strCache>
            </c:strRef>
          </c:tx>
          <c:spPr>
            <a:ln w="28575" cap="rnd">
              <a:solidFill>
                <a:srgbClr val="CC0000"/>
              </a:solidFill>
              <a:round/>
            </a:ln>
            <a:effectLst/>
          </c:spPr>
          <c:marker>
            <c:symbol val="circle"/>
            <c:size val="5"/>
            <c:spPr>
              <a:solidFill>
                <a:srgbClr val="CC0000"/>
              </a:solidFill>
              <a:ln w="9525">
                <a:solidFill>
                  <a:srgbClr val="CC0000"/>
                </a:solidFill>
              </a:ln>
              <a:effectLst/>
            </c:spPr>
          </c:marker>
          <c:cat>
            <c:strRef>
              <c:f>'250W'!$M$41:$R$41</c:f>
              <c:strCache>
                <c:ptCount val="6"/>
                <c:pt idx="0">
                  <c:v>0min</c:v>
                </c:pt>
                <c:pt idx="1">
                  <c:v>1min</c:v>
                </c:pt>
                <c:pt idx="2">
                  <c:v>2min</c:v>
                </c:pt>
                <c:pt idx="3">
                  <c:v>3min</c:v>
                </c:pt>
                <c:pt idx="4">
                  <c:v>4min</c:v>
                </c:pt>
                <c:pt idx="5">
                  <c:v>5min</c:v>
                </c:pt>
              </c:strCache>
            </c:strRef>
          </c:cat>
          <c:val>
            <c:numRef>
              <c:f>'250W'!$M$46:$R$46</c:f>
              <c:numCache>
                <c:formatCode>General</c:formatCode>
                <c:ptCount val="6"/>
                <c:pt idx="0">
                  <c:v>22.7</c:v>
                </c:pt>
                <c:pt idx="1">
                  <c:v>24.3</c:v>
                </c:pt>
                <c:pt idx="2">
                  <c:v>26.5</c:v>
                </c:pt>
                <c:pt idx="3">
                  <c:v>28.5</c:v>
                </c:pt>
                <c:pt idx="4">
                  <c:v>29.8</c:v>
                </c:pt>
                <c:pt idx="5">
                  <c:v>30.8</c:v>
                </c:pt>
              </c:numCache>
            </c:numRef>
          </c:val>
          <c:smooth val="0"/>
          <c:extLst xmlns:c16r2="http://schemas.microsoft.com/office/drawing/2015/06/chart">
            <c:ext xmlns:c16="http://schemas.microsoft.com/office/drawing/2014/chart" uri="{C3380CC4-5D6E-409C-BE32-E72D297353CC}">
              <c16:uniqueId val="{00000005-CA78-E449-9EE7-9B099F4433EA}"/>
            </c:ext>
          </c:extLst>
        </c:ser>
        <c:ser>
          <c:idx val="6"/>
          <c:order val="6"/>
          <c:tx>
            <c:strRef>
              <c:f>'250W'!$L$47</c:f>
              <c:strCache>
                <c:ptCount val="1"/>
                <c:pt idx="0">
                  <c:v>cheesecloth</c:v>
                </c:pt>
              </c:strCache>
            </c:strRef>
          </c:tx>
          <c:spPr>
            <a:ln w="28575" cap="rnd">
              <a:solidFill>
                <a:srgbClr val="FF99CC"/>
              </a:solidFill>
              <a:round/>
            </a:ln>
            <a:effectLst/>
          </c:spPr>
          <c:marker>
            <c:symbol val="circle"/>
            <c:size val="5"/>
            <c:spPr>
              <a:solidFill>
                <a:srgbClr val="FF99CC"/>
              </a:solidFill>
              <a:ln w="9525">
                <a:solidFill>
                  <a:srgbClr val="FF99CC"/>
                </a:solidFill>
              </a:ln>
              <a:effectLst/>
            </c:spPr>
          </c:marker>
          <c:cat>
            <c:strRef>
              <c:f>'250W'!$M$41:$R$41</c:f>
              <c:strCache>
                <c:ptCount val="6"/>
                <c:pt idx="0">
                  <c:v>0min</c:v>
                </c:pt>
                <c:pt idx="1">
                  <c:v>1min</c:v>
                </c:pt>
                <c:pt idx="2">
                  <c:v>2min</c:v>
                </c:pt>
                <c:pt idx="3">
                  <c:v>3min</c:v>
                </c:pt>
                <c:pt idx="4">
                  <c:v>4min</c:v>
                </c:pt>
                <c:pt idx="5">
                  <c:v>5min</c:v>
                </c:pt>
              </c:strCache>
            </c:strRef>
          </c:cat>
          <c:val>
            <c:numRef>
              <c:f>'250W'!$M$47:$R$47</c:f>
              <c:numCache>
                <c:formatCode>General</c:formatCode>
                <c:ptCount val="6"/>
                <c:pt idx="0">
                  <c:v>22.6</c:v>
                </c:pt>
                <c:pt idx="1">
                  <c:v>24.6</c:v>
                </c:pt>
                <c:pt idx="2">
                  <c:v>27</c:v>
                </c:pt>
                <c:pt idx="3">
                  <c:v>28.5</c:v>
                </c:pt>
                <c:pt idx="4">
                  <c:v>29.4</c:v>
                </c:pt>
                <c:pt idx="5">
                  <c:v>30</c:v>
                </c:pt>
              </c:numCache>
            </c:numRef>
          </c:val>
          <c:smooth val="0"/>
          <c:extLst xmlns:c16r2="http://schemas.microsoft.com/office/drawing/2015/06/chart">
            <c:ext xmlns:c16="http://schemas.microsoft.com/office/drawing/2014/chart" uri="{C3380CC4-5D6E-409C-BE32-E72D297353CC}">
              <c16:uniqueId val="{00000006-CA78-E449-9EE7-9B099F4433EA}"/>
            </c:ext>
          </c:extLst>
        </c:ser>
        <c:dLbls>
          <c:showLegendKey val="0"/>
          <c:showVal val="0"/>
          <c:showCatName val="0"/>
          <c:showSerName val="0"/>
          <c:showPercent val="0"/>
          <c:showBubbleSize val="0"/>
        </c:dLbls>
        <c:marker val="1"/>
        <c:smooth val="0"/>
        <c:axId val="199837184"/>
        <c:axId val="133971968"/>
      </c:lineChart>
      <c:catAx>
        <c:axId val="199837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en-US"/>
          </a:p>
        </c:txPr>
        <c:crossAx val="133971968"/>
        <c:crosses val="autoZero"/>
        <c:auto val="1"/>
        <c:lblAlgn val="ctr"/>
        <c:lblOffset val="100"/>
        <c:noMultiLvlLbl val="0"/>
      </c:catAx>
      <c:valAx>
        <c:axId val="133971968"/>
        <c:scaling>
          <c:orientation val="minMax"/>
          <c:max val="37"/>
          <c:min val="2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ja-JP" sz="1000" b="0" i="0" u="none" strike="noStrike" kern="1200" baseline="0">
                    <a:solidFill>
                      <a:schemeClr val="tx1">
                        <a:lumMod val="65000"/>
                        <a:lumOff val="35000"/>
                      </a:schemeClr>
                    </a:solidFill>
                    <a:latin typeface="+mn-lt"/>
                    <a:ea typeface="+mn-ea"/>
                    <a:cs typeface="+mn-cs"/>
                  </a:defRPr>
                </a:pPr>
                <a:r>
                  <a:rPr lang="en-US" altLang="ja-JP"/>
                  <a:t>temperature(℃)</a:t>
                </a:r>
                <a:endParaRPr lang="ja-JP" altLang="en-US"/>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en-US"/>
          </a:p>
        </c:txPr>
        <c:crossAx val="1998371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0.6364</cdr:x>
      <cdr:y>0.12903</cdr:y>
    </cdr:from>
    <cdr:to>
      <cdr:x>0.67806</cdr:x>
      <cdr:y>0.19355</cdr:y>
    </cdr:to>
    <cdr:cxnSp macro="">
      <cdr:nvCxnSpPr>
        <cdr:cNvPr id="3" name="直線コネクタ 2">
          <a:extLst xmlns:a="http://schemas.openxmlformats.org/drawingml/2006/main">
            <a:ext uri="{FF2B5EF4-FFF2-40B4-BE49-F238E27FC236}">
              <a16:creationId xmlns:a16="http://schemas.microsoft.com/office/drawing/2014/main" xmlns="" id="{B15C07D1-998A-D6B8-60F4-8DCA128FC975}"/>
            </a:ext>
          </a:extLst>
        </cdr:cNvPr>
        <cdr:cNvCxnSpPr/>
      </cdr:nvCxnSpPr>
      <cdr:spPr bwMode="auto">
        <a:xfrm xmlns:a="http://schemas.openxmlformats.org/drawingml/2006/main" flipH="1" flipV="1">
          <a:off x="5499067" y="576064"/>
          <a:ext cx="360040" cy="288032"/>
        </a:xfrm>
        <a:prstGeom xmlns:a="http://schemas.openxmlformats.org/drawingml/2006/main" prst="line">
          <a:avLst/>
        </a:prstGeom>
        <a:ln xmlns:a="http://schemas.openxmlformats.org/drawingml/2006/main">
          <a:solidFill>
            <a:srgbClr val="0070C0"/>
          </a:solidFill>
          <a:headEnd type="none" w="med" len="med"/>
          <a:tailEnd type="none" w="med" len="med"/>
        </a:ln>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0.50765</cdr:x>
      <cdr:y>0.08065</cdr:y>
    </cdr:from>
    <cdr:to>
      <cdr:x>0.6732</cdr:x>
      <cdr:y>0.24193</cdr:y>
    </cdr:to>
    <cdr:sp macro="" textlink="">
      <cdr:nvSpPr>
        <cdr:cNvPr id="8" name="テキスト ボックス 7">
          <a:extLst xmlns:a="http://schemas.openxmlformats.org/drawingml/2006/main">
            <a:ext uri="{FF2B5EF4-FFF2-40B4-BE49-F238E27FC236}">
              <a16:creationId xmlns:a16="http://schemas.microsoft.com/office/drawing/2014/main" xmlns="" id="{2D36DAB3-F601-A46F-89EF-4C81A2790AA2}"/>
            </a:ext>
          </a:extLst>
        </cdr:cNvPr>
        <cdr:cNvSpPr txBox="1"/>
      </cdr:nvSpPr>
      <cdr:spPr>
        <a:xfrm xmlns:a="http://schemas.openxmlformats.org/drawingml/2006/main">
          <a:off x="4386574" y="360040"/>
          <a:ext cx="1430491" cy="72005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600" b="1">
              <a:solidFill>
                <a:schemeClr val="tx1"/>
              </a:solidFill>
              <a:latin typeface="+mj-lt"/>
            </a:rPr>
            <a:t>A </a:t>
          </a:r>
          <a:r>
            <a:rPr lang="en-US" altLang="ja-JP" sz="1600" smtClean="0">
              <a:solidFill>
                <a:srgbClr val="0070C0"/>
              </a:solidFill>
              <a:latin typeface="+mj-lt"/>
            </a:rPr>
            <a:t>Standard</a:t>
          </a:r>
          <a:endParaRPr lang="vi-VN" altLang="ja-JP" sz="1600" smtClean="0">
            <a:solidFill>
              <a:srgbClr val="0070C0"/>
            </a:solidFill>
            <a:latin typeface="+mj-lt"/>
          </a:endParaRPr>
        </a:p>
        <a:p xmlns:a="http://schemas.openxmlformats.org/drawingml/2006/main">
          <a:r>
            <a:rPr lang="vi-VN" altLang="ja-JP" sz="1600" smtClean="0">
              <a:solidFill>
                <a:srgbClr val="0070C0"/>
              </a:solidFill>
              <a:latin typeface="+mj-lt"/>
            </a:rPr>
            <a:t>Cơ bản</a:t>
          </a:r>
          <a:endParaRPr lang="ja-JP" altLang="en-US" sz="1600" dirty="0">
            <a:solidFill>
              <a:srgbClr val="0070C0"/>
            </a:solidFill>
            <a:latin typeface="+mj-lt"/>
          </a:endParaRPr>
        </a:p>
      </cdr:txBody>
    </cdr:sp>
  </cdr:relSizeAnchor>
  <cdr:relSizeAnchor xmlns:cdr="http://schemas.openxmlformats.org/drawingml/2006/chartDrawing">
    <cdr:from>
      <cdr:x>0.78333</cdr:x>
      <cdr:y>0.45161</cdr:y>
    </cdr:from>
    <cdr:to>
      <cdr:x>0.81667</cdr:x>
      <cdr:y>0.5</cdr:y>
    </cdr:to>
    <cdr:cxnSp macro="">
      <cdr:nvCxnSpPr>
        <cdr:cNvPr id="10" name="直線コネクタ 9">
          <a:extLst xmlns:a="http://schemas.openxmlformats.org/drawingml/2006/main">
            <a:ext uri="{FF2B5EF4-FFF2-40B4-BE49-F238E27FC236}">
              <a16:creationId xmlns:a16="http://schemas.microsoft.com/office/drawing/2014/main" xmlns="" id="{334A8710-1190-FD60-A9A2-E75F7D867936}"/>
            </a:ext>
          </a:extLst>
        </cdr:cNvPr>
        <cdr:cNvCxnSpPr/>
      </cdr:nvCxnSpPr>
      <cdr:spPr bwMode="auto">
        <a:xfrm xmlns:a="http://schemas.openxmlformats.org/drawingml/2006/main">
          <a:off x="6768752" y="2016224"/>
          <a:ext cx="288032" cy="216024"/>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rgbClr val="FF99CC"/>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0.66667</cdr:x>
      <cdr:y>0.6129</cdr:y>
    </cdr:from>
    <cdr:to>
      <cdr:x>0.7</cdr:x>
      <cdr:y>0.64516</cdr:y>
    </cdr:to>
    <cdr:cxnSp macro="">
      <cdr:nvCxnSpPr>
        <cdr:cNvPr id="13" name="直線コネクタ 12">
          <a:extLst xmlns:a="http://schemas.openxmlformats.org/drawingml/2006/main">
            <a:ext uri="{FF2B5EF4-FFF2-40B4-BE49-F238E27FC236}">
              <a16:creationId xmlns:a16="http://schemas.microsoft.com/office/drawing/2014/main" xmlns="" id="{3D79CB2B-A7A3-1A07-34B3-7B7E31D09802}"/>
            </a:ext>
          </a:extLst>
        </cdr:cNvPr>
        <cdr:cNvCxnSpPr/>
      </cdr:nvCxnSpPr>
      <cdr:spPr bwMode="auto">
        <a:xfrm xmlns:a="http://schemas.openxmlformats.org/drawingml/2006/main" flipH="1" flipV="1">
          <a:off x="5760640" y="2736304"/>
          <a:ext cx="288032" cy="144016"/>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rgbClr val="99CC00"/>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0.83171</cdr:x>
      <cdr:y>0.63978</cdr:y>
    </cdr:from>
    <cdr:to>
      <cdr:x>0.86547</cdr:x>
      <cdr:y>0.7043</cdr:y>
    </cdr:to>
    <cdr:cxnSp macro="">
      <cdr:nvCxnSpPr>
        <cdr:cNvPr id="15" name="直線コネクタ 14">
          <a:extLst xmlns:a="http://schemas.openxmlformats.org/drawingml/2006/main">
            <a:ext uri="{FF2B5EF4-FFF2-40B4-BE49-F238E27FC236}">
              <a16:creationId xmlns:a16="http://schemas.microsoft.com/office/drawing/2014/main" xmlns="" id="{B3016121-40D4-8DF3-8C10-923EE4AE303D}"/>
            </a:ext>
          </a:extLst>
        </cdr:cNvPr>
        <cdr:cNvCxnSpPr/>
      </cdr:nvCxnSpPr>
      <cdr:spPr bwMode="auto">
        <a:xfrm xmlns:a="http://schemas.openxmlformats.org/drawingml/2006/main">
          <a:off x="7186779" y="2856298"/>
          <a:ext cx="291747" cy="288032"/>
        </a:xfrm>
        <a:prstGeom xmlns:a="http://schemas.openxmlformats.org/drawingml/2006/main" prst="line">
          <a:avLst/>
        </a:prstGeom>
        <a:ln xmlns:a="http://schemas.openxmlformats.org/drawingml/2006/main">
          <a:headEnd type="none" w="med" len="med"/>
          <a:tailEnd type="none" w="med" len="med"/>
        </a:ln>
      </cdr:spPr>
      <cdr:style>
        <a:lnRef xmlns:a="http://schemas.openxmlformats.org/drawingml/2006/main" idx="1">
          <a:schemeClr val="accent5"/>
        </a:lnRef>
        <a:fillRef xmlns:a="http://schemas.openxmlformats.org/drawingml/2006/main" idx="0">
          <a:schemeClr val="accent5"/>
        </a:fillRef>
        <a:effectRef xmlns:a="http://schemas.openxmlformats.org/drawingml/2006/main" idx="0">
          <a:schemeClr val="accent5"/>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a:extLst>
              <a:ext uri="{FF2B5EF4-FFF2-40B4-BE49-F238E27FC236}">
                <a16:creationId xmlns:a16="http://schemas.microsoft.com/office/drawing/2014/main" xmlns="" id="{D2625387-4F57-49B6-AE56-04E4A6BD6B4F}"/>
              </a:ext>
            </a:extLst>
          </p:cNvPr>
          <p:cNvSpPr>
            <a:spLocks noGrp="1"/>
          </p:cNvSpPr>
          <p:nvPr>
            <p:ph type="hdr" sz="quarter"/>
          </p:nvPr>
        </p:nvSpPr>
        <p:spPr>
          <a:xfrm>
            <a:off x="3" y="2"/>
            <a:ext cx="2983842" cy="501178"/>
          </a:xfrm>
          <a:prstGeom prst="rect">
            <a:avLst/>
          </a:prstGeom>
        </p:spPr>
        <p:txBody>
          <a:bodyPr vert="horz" lIns="92539" tIns="46270" rIns="92539" bIns="46270" rtlCol="0"/>
          <a:lstStyle>
            <a:lvl1pPr algn="l" eaLnBrk="1" hangingPunct="1">
              <a:defRPr sz="1200">
                <a:latin typeface="Arial" charset="0"/>
                <a:ea typeface="ＭＳ Ｐゴシック" pitchFamily="50" charset="-128"/>
              </a:defRPr>
            </a:lvl1pPr>
          </a:lstStyle>
          <a:p>
            <a:pPr>
              <a:defRPr/>
            </a:pPr>
            <a:endParaRPr lang="ja-JP" altLang="en-US"/>
          </a:p>
        </p:txBody>
      </p:sp>
      <p:sp>
        <p:nvSpPr>
          <p:cNvPr id="3" name="日付プレースホルダ 2">
            <a:extLst>
              <a:ext uri="{FF2B5EF4-FFF2-40B4-BE49-F238E27FC236}">
                <a16:creationId xmlns:a16="http://schemas.microsoft.com/office/drawing/2014/main" xmlns="" id="{21601763-6BE5-40D3-88C9-44EDE985D199}"/>
              </a:ext>
            </a:extLst>
          </p:cNvPr>
          <p:cNvSpPr>
            <a:spLocks noGrp="1"/>
          </p:cNvSpPr>
          <p:nvPr>
            <p:ph type="dt" sz="quarter" idx="1"/>
          </p:nvPr>
        </p:nvSpPr>
        <p:spPr>
          <a:xfrm>
            <a:off x="3902700" y="2"/>
            <a:ext cx="2983842" cy="501178"/>
          </a:xfrm>
          <a:prstGeom prst="rect">
            <a:avLst/>
          </a:prstGeom>
        </p:spPr>
        <p:txBody>
          <a:bodyPr vert="horz" lIns="92539" tIns="46270" rIns="92539" bIns="46270" rtlCol="0"/>
          <a:lstStyle>
            <a:lvl1pPr algn="r" eaLnBrk="1" hangingPunct="1">
              <a:defRPr sz="1200">
                <a:latin typeface="Arial" charset="0"/>
                <a:ea typeface="ＭＳ Ｐゴシック" pitchFamily="50" charset="-128"/>
              </a:defRPr>
            </a:lvl1pPr>
          </a:lstStyle>
          <a:p>
            <a:pPr>
              <a:defRPr/>
            </a:pPr>
            <a:fld id="{5DB31D32-7E45-417D-9013-8E48A75745FE}" type="datetimeFigureOut">
              <a:rPr lang="ja-JP" altLang="en-US"/>
              <a:pPr>
                <a:defRPr/>
              </a:pPr>
              <a:t>2022/11/24</a:t>
            </a:fld>
            <a:endParaRPr lang="ja-JP" altLang="en-US"/>
          </a:p>
        </p:txBody>
      </p:sp>
      <p:sp>
        <p:nvSpPr>
          <p:cNvPr id="4" name="フッター プレースホルダ 3">
            <a:extLst>
              <a:ext uri="{FF2B5EF4-FFF2-40B4-BE49-F238E27FC236}">
                <a16:creationId xmlns:a16="http://schemas.microsoft.com/office/drawing/2014/main" xmlns="" id="{E8D8E841-9502-4506-84DE-FA0400D1FEB6}"/>
              </a:ext>
            </a:extLst>
          </p:cNvPr>
          <p:cNvSpPr>
            <a:spLocks noGrp="1"/>
          </p:cNvSpPr>
          <p:nvPr>
            <p:ph type="ftr" sz="quarter" idx="2"/>
          </p:nvPr>
        </p:nvSpPr>
        <p:spPr>
          <a:xfrm>
            <a:off x="3" y="9515925"/>
            <a:ext cx="2983842" cy="501177"/>
          </a:xfrm>
          <a:prstGeom prst="rect">
            <a:avLst/>
          </a:prstGeom>
        </p:spPr>
        <p:txBody>
          <a:bodyPr vert="horz" lIns="92539" tIns="46270" rIns="92539" bIns="46270" rtlCol="0" anchor="b"/>
          <a:lstStyle>
            <a:lvl1pPr algn="l" eaLnBrk="1" hangingPunct="1">
              <a:defRPr sz="1200">
                <a:latin typeface="Arial" charset="0"/>
                <a:ea typeface="ＭＳ Ｐゴシック" pitchFamily="50" charset="-128"/>
              </a:defRPr>
            </a:lvl1pPr>
          </a:lstStyle>
          <a:p>
            <a:pPr>
              <a:defRPr/>
            </a:pPr>
            <a:endParaRPr lang="ja-JP" altLang="en-US"/>
          </a:p>
        </p:txBody>
      </p:sp>
      <p:sp>
        <p:nvSpPr>
          <p:cNvPr id="5" name="スライド番号プレースホルダ 4">
            <a:extLst>
              <a:ext uri="{FF2B5EF4-FFF2-40B4-BE49-F238E27FC236}">
                <a16:creationId xmlns:a16="http://schemas.microsoft.com/office/drawing/2014/main" xmlns="" id="{7692556F-5AEE-49D1-A02E-649FB99EB818}"/>
              </a:ext>
            </a:extLst>
          </p:cNvPr>
          <p:cNvSpPr>
            <a:spLocks noGrp="1"/>
          </p:cNvSpPr>
          <p:nvPr>
            <p:ph type="sldNum" sz="quarter" idx="3"/>
          </p:nvPr>
        </p:nvSpPr>
        <p:spPr>
          <a:xfrm>
            <a:off x="3902700" y="9515925"/>
            <a:ext cx="2983842" cy="501177"/>
          </a:xfrm>
          <a:prstGeom prst="rect">
            <a:avLst/>
          </a:prstGeom>
        </p:spPr>
        <p:txBody>
          <a:bodyPr vert="horz" wrap="square" lIns="92539" tIns="46270" rIns="92539" bIns="46270" numCol="1" anchor="b" anchorCtr="0" compatLnSpc="1">
            <a:prstTxWarp prst="textNoShape">
              <a:avLst/>
            </a:prstTxWarp>
          </a:bodyPr>
          <a:lstStyle>
            <a:lvl1pPr algn="r" eaLnBrk="1" hangingPunct="1">
              <a:defRPr sz="1200"/>
            </a:lvl1pPr>
          </a:lstStyle>
          <a:p>
            <a:fld id="{06F6D524-8AF9-4A7A-B12F-CEAC5042AB0A}" type="slidenum">
              <a:rPr lang="ja-JP" altLang="en-US"/>
              <a:pPr/>
              <a:t>‹#›</a:t>
            </a:fld>
            <a:endParaRPr lang="ja-JP" altLang="en-US"/>
          </a:p>
        </p:txBody>
      </p:sp>
    </p:spTree>
    <p:extLst>
      <p:ext uri="{BB962C8B-B14F-4D97-AF65-F5344CB8AC3E}">
        <p14:creationId xmlns:p14="http://schemas.microsoft.com/office/powerpoint/2010/main" val="3492893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xmlns="" id="{8E59B001-E013-446D-96E4-CC35955F2236}"/>
              </a:ext>
            </a:extLst>
          </p:cNvPr>
          <p:cNvSpPr>
            <a:spLocks noGrp="1" noChangeArrowheads="1"/>
          </p:cNvSpPr>
          <p:nvPr>
            <p:ph type="hdr" sz="quarter"/>
          </p:nvPr>
        </p:nvSpPr>
        <p:spPr bwMode="auto">
          <a:xfrm>
            <a:off x="3" y="2"/>
            <a:ext cx="2983842" cy="501178"/>
          </a:xfrm>
          <a:prstGeom prst="rect">
            <a:avLst/>
          </a:prstGeom>
          <a:noFill/>
          <a:ln w="9525">
            <a:noFill/>
            <a:miter lim="800000"/>
            <a:headEnd/>
            <a:tailEnd/>
          </a:ln>
          <a:effectLst/>
        </p:spPr>
        <p:txBody>
          <a:bodyPr vert="horz" wrap="square" lIns="92539" tIns="46270" rIns="92539" bIns="46270" numCol="1" anchor="t" anchorCtr="0" compatLnSpc="1">
            <a:prstTxWarp prst="textNoShape">
              <a:avLst/>
            </a:prstTxWarp>
          </a:bodyPr>
          <a:lstStyle>
            <a:lvl1pPr algn="l" eaLnBrk="1" hangingPunct="1">
              <a:defRPr sz="1200" b="0">
                <a:latin typeface="Arial" charset="0"/>
                <a:ea typeface="ＭＳ Ｐゴシック" pitchFamily="50" charset="-128"/>
              </a:defRPr>
            </a:lvl1pPr>
          </a:lstStyle>
          <a:p>
            <a:pPr>
              <a:defRPr/>
            </a:pPr>
            <a:endParaRPr lang="en-US" altLang="ja-JP"/>
          </a:p>
        </p:txBody>
      </p:sp>
      <p:sp>
        <p:nvSpPr>
          <p:cNvPr id="4099" name="Rectangle 3">
            <a:extLst>
              <a:ext uri="{FF2B5EF4-FFF2-40B4-BE49-F238E27FC236}">
                <a16:creationId xmlns:a16="http://schemas.microsoft.com/office/drawing/2014/main" xmlns="" id="{0B858B5A-4C01-41AE-B094-AE15A84B5D81}"/>
              </a:ext>
            </a:extLst>
          </p:cNvPr>
          <p:cNvSpPr>
            <a:spLocks noGrp="1" noChangeArrowheads="1"/>
          </p:cNvSpPr>
          <p:nvPr>
            <p:ph type="dt" idx="1"/>
          </p:nvPr>
        </p:nvSpPr>
        <p:spPr bwMode="auto">
          <a:xfrm>
            <a:off x="3902700" y="2"/>
            <a:ext cx="2983842" cy="501178"/>
          </a:xfrm>
          <a:prstGeom prst="rect">
            <a:avLst/>
          </a:prstGeom>
          <a:noFill/>
          <a:ln w="9525">
            <a:noFill/>
            <a:miter lim="800000"/>
            <a:headEnd/>
            <a:tailEnd/>
          </a:ln>
          <a:effectLst/>
        </p:spPr>
        <p:txBody>
          <a:bodyPr vert="horz" wrap="square" lIns="92539" tIns="46270" rIns="92539" bIns="46270" numCol="1" anchor="t" anchorCtr="0" compatLnSpc="1">
            <a:prstTxWarp prst="textNoShape">
              <a:avLst/>
            </a:prstTxWarp>
          </a:bodyPr>
          <a:lstStyle>
            <a:lvl1pPr algn="r" eaLnBrk="1" hangingPunct="1">
              <a:defRPr sz="1200" b="0">
                <a:latin typeface="Arial" charset="0"/>
                <a:ea typeface="ＭＳ Ｐゴシック" pitchFamily="50" charset="-128"/>
              </a:defRPr>
            </a:lvl1pPr>
          </a:lstStyle>
          <a:p>
            <a:pPr>
              <a:defRPr/>
            </a:pPr>
            <a:endParaRPr lang="en-US" altLang="ja-JP"/>
          </a:p>
        </p:txBody>
      </p:sp>
      <p:sp>
        <p:nvSpPr>
          <p:cNvPr id="16388" name="Rectangle 4">
            <a:extLst>
              <a:ext uri="{FF2B5EF4-FFF2-40B4-BE49-F238E27FC236}">
                <a16:creationId xmlns:a16="http://schemas.microsoft.com/office/drawing/2014/main" xmlns="" id="{CF2EBF9D-C42B-4ADE-B079-CEBC862E8761}"/>
              </a:ext>
            </a:extLst>
          </p:cNvPr>
          <p:cNvSpPr>
            <a:spLocks noGrp="1" noRot="1" noChangeAspect="1" noChangeArrowheads="1" noTextEdit="1"/>
          </p:cNvSpPr>
          <p:nvPr>
            <p:ph type="sldImg" idx="2"/>
          </p:nvPr>
        </p:nvSpPr>
        <p:spPr bwMode="auto">
          <a:xfrm>
            <a:off x="939800" y="752475"/>
            <a:ext cx="5008563" cy="37576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xmlns="" id="{A58EAFC4-62E2-4C13-96C2-806BF60A8BFE}"/>
              </a:ext>
            </a:extLst>
          </p:cNvPr>
          <p:cNvSpPr>
            <a:spLocks noGrp="1" noChangeArrowheads="1"/>
          </p:cNvSpPr>
          <p:nvPr>
            <p:ph type="body" sz="quarter" idx="3"/>
          </p:nvPr>
        </p:nvSpPr>
        <p:spPr bwMode="auto">
          <a:xfrm>
            <a:off x="688330" y="4758768"/>
            <a:ext cx="5511505" cy="4508985"/>
          </a:xfrm>
          <a:prstGeom prst="rect">
            <a:avLst/>
          </a:prstGeom>
          <a:noFill/>
          <a:ln w="9525">
            <a:noFill/>
            <a:miter lim="800000"/>
            <a:headEnd/>
            <a:tailEnd/>
          </a:ln>
          <a:effectLst/>
        </p:spPr>
        <p:txBody>
          <a:bodyPr vert="horz" wrap="square" lIns="92539" tIns="46270" rIns="92539" bIns="4627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4102" name="Rectangle 6">
            <a:extLst>
              <a:ext uri="{FF2B5EF4-FFF2-40B4-BE49-F238E27FC236}">
                <a16:creationId xmlns:a16="http://schemas.microsoft.com/office/drawing/2014/main" xmlns="" id="{825DB602-4F56-44B8-91F1-F9A8FFEE6C55}"/>
              </a:ext>
            </a:extLst>
          </p:cNvPr>
          <p:cNvSpPr>
            <a:spLocks noGrp="1" noChangeArrowheads="1"/>
          </p:cNvSpPr>
          <p:nvPr>
            <p:ph type="ftr" sz="quarter" idx="4"/>
          </p:nvPr>
        </p:nvSpPr>
        <p:spPr bwMode="auto">
          <a:xfrm>
            <a:off x="3" y="9515925"/>
            <a:ext cx="2983842" cy="501177"/>
          </a:xfrm>
          <a:prstGeom prst="rect">
            <a:avLst/>
          </a:prstGeom>
          <a:noFill/>
          <a:ln w="9525">
            <a:noFill/>
            <a:miter lim="800000"/>
            <a:headEnd/>
            <a:tailEnd/>
          </a:ln>
          <a:effectLst/>
        </p:spPr>
        <p:txBody>
          <a:bodyPr vert="horz" wrap="square" lIns="92539" tIns="46270" rIns="92539" bIns="46270" numCol="1" anchor="b" anchorCtr="0" compatLnSpc="1">
            <a:prstTxWarp prst="textNoShape">
              <a:avLst/>
            </a:prstTxWarp>
          </a:bodyPr>
          <a:lstStyle>
            <a:lvl1pPr algn="l" eaLnBrk="1" hangingPunct="1">
              <a:defRPr sz="1200" b="0">
                <a:latin typeface="Arial" charset="0"/>
                <a:ea typeface="ＭＳ Ｐゴシック" pitchFamily="50" charset="-128"/>
              </a:defRPr>
            </a:lvl1pPr>
          </a:lstStyle>
          <a:p>
            <a:pPr>
              <a:defRPr/>
            </a:pPr>
            <a:endParaRPr lang="en-US" altLang="ja-JP"/>
          </a:p>
        </p:txBody>
      </p:sp>
      <p:sp>
        <p:nvSpPr>
          <p:cNvPr id="4103" name="Rectangle 7">
            <a:extLst>
              <a:ext uri="{FF2B5EF4-FFF2-40B4-BE49-F238E27FC236}">
                <a16:creationId xmlns:a16="http://schemas.microsoft.com/office/drawing/2014/main" xmlns="" id="{D3DCFCA9-6E78-4E68-A1FD-AE041B92FD6E}"/>
              </a:ext>
            </a:extLst>
          </p:cNvPr>
          <p:cNvSpPr>
            <a:spLocks noGrp="1" noChangeArrowheads="1"/>
          </p:cNvSpPr>
          <p:nvPr>
            <p:ph type="sldNum" sz="quarter" idx="5"/>
          </p:nvPr>
        </p:nvSpPr>
        <p:spPr bwMode="auto">
          <a:xfrm>
            <a:off x="3902700" y="9515925"/>
            <a:ext cx="2983842" cy="501177"/>
          </a:xfrm>
          <a:prstGeom prst="rect">
            <a:avLst/>
          </a:prstGeom>
          <a:noFill/>
          <a:ln w="9525">
            <a:noFill/>
            <a:miter lim="800000"/>
            <a:headEnd/>
            <a:tailEnd/>
          </a:ln>
          <a:effectLst/>
        </p:spPr>
        <p:txBody>
          <a:bodyPr vert="horz" wrap="square" lIns="92539" tIns="46270" rIns="92539" bIns="46270" numCol="1" anchor="b" anchorCtr="0" compatLnSpc="1">
            <a:prstTxWarp prst="textNoShape">
              <a:avLst/>
            </a:prstTxWarp>
          </a:bodyPr>
          <a:lstStyle>
            <a:lvl1pPr algn="r" eaLnBrk="1" hangingPunct="1">
              <a:defRPr sz="1200" b="0"/>
            </a:lvl1pPr>
          </a:lstStyle>
          <a:p>
            <a:fld id="{264A38E2-B9BC-4D6C-AEBE-08E3C2669E99}" type="slidenum">
              <a:rPr lang="en-US" altLang="ja-JP"/>
              <a:pPr/>
              <a:t>‹#›</a:t>
            </a:fld>
            <a:endParaRPr lang="en-US" altLang="ja-JP"/>
          </a:p>
        </p:txBody>
      </p:sp>
    </p:spTree>
    <p:extLst>
      <p:ext uri="{BB962C8B-B14F-4D97-AF65-F5344CB8AC3E}">
        <p14:creationId xmlns:p14="http://schemas.microsoft.com/office/powerpoint/2010/main" val="38021544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xmlns="" id="{2C1C3BE7-FA36-45D6-A2F4-F3043C639C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b="1">
                <a:solidFill>
                  <a:schemeClr val="tx1"/>
                </a:solidFill>
                <a:latin typeface="Arial" panose="020B0604020202020204" pitchFamily="34" charset="0"/>
                <a:ea typeface="ＭＳ Ｐゴシック" panose="020B0600070205080204" pitchFamily="50" charset="-128"/>
              </a:defRPr>
            </a:lvl1pPr>
            <a:lvl2pPr marL="751940" indent="-289208">
              <a:defRPr kumimoji="1" b="1">
                <a:solidFill>
                  <a:schemeClr val="tx1"/>
                </a:solidFill>
                <a:latin typeface="Arial" panose="020B0604020202020204" pitchFamily="34" charset="0"/>
                <a:ea typeface="ＭＳ Ｐゴシック" panose="020B0600070205080204" pitchFamily="50" charset="-128"/>
              </a:defRPr>
            </a:lvl2pPr>
            <a:lvl3pPr marL="1156830" indent="-231366">
              <a:defRPr kumimoji="1" b="1">
                <a:solidFill>
                  <a:schemeClr val="tx1"/>
                </a:solidFill>
                <a:latin typeface="Arial" panose="020B0604020202020204" pitchFamily="34" charset="0"/>
                <a:ea typeface="ＭＳ Ｐゴシック" panose="020B0600070205080204" pitchFamily="50" charset="-128"/>
              </a:defRPr>
            </a:lvl3pPr>
            <a:lvl4pPr marL="1619562" indent="-231366">
              <a:defRPr kumimoji="1" b="1">
                <a:solidFill>
                  <a:schemeClr val="tx1"/>
                </a:solidFill>
                <a:latin typeface="Arial" panose="020B0604020202020204" pitchFamily="34" charset="0"/>
                <a:ea typeface="ＭＳ Ｐゴシック" panose="020B0600070205080204" pitchFamily="50" charset="-128"/>
              </a:defRPr>
            </a:lvl4pPr>
            <a:lvl5pPr marL="2082295" indent="-231366">
              <a:defRPr kumimoji="1" b="1">
                <a:solidFill>
                  <a:schemeClr val="tx1"/>
                </a:solidFill>
                <a:latin typeface="Arial" panose="020B0604020202020204" pitchFamily="34" charset="0"/>
                <a:ea typeface="ＭＳ Ｐゴシック" panose="020B0600070205080204" pitchFamily="50" charset="-128"/>
              </a:defRPr>
            </a:lvl5pPr>
            <a:lvl6pPr marL="2545027"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3007759"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70491"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933223"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fld id="{77EB97BD-F798-47CC-B034-6EA5162E88F8}" type="slidenum">
              <a:rPr lang="en-US" altLang="ja-JP" b="0"/>
              <a:pPr/>
              <a:t>1</a:t>
            </a:fld>
            <a:endParaRPr lang="en-US" altLang="ja-JP" b="0"/>
          </a:p>
        </p:txBody>
      </p:sp>
      <p:sp>
        <p:nvSpPr>
          <p:cNvPr id="17411" name="Rectangle 2">
            <a:extLst>
              <a:ext uri="{FF2B5EF4-FFF2-40B4-BE49-F238E27FC236}">
                <a16:creationId xmlns:a16="http://schemas.microsoft.com/office/drawing/2014/main" xmlns="" id="{BF6DBC29-053B-487C-B902-11BC69007E86}"/>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xmlns="" id="{991C768F-F8BE-4DF1-BA91-45B5B1C716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ja-JP" dirty="0">
                <a:latin typeface="Arial" panose="020B0604020202020204" pitchFamily="34" charset="0"/>
              </a:rPr>
              <a:t>みんな実験楽しかったですか？</a:t>
            </a:r>
          </a:p>
          <a:p>
            <a:r>
              <a:rPr lang="ja-JP" altLang="ja-JP" dirty="0">
                <a:latin typeface="Arial" panose="020B0604020202020204" pitchFamily="34" charset="0"/>
              </a:rPr>
              <a:t>今日は実験のおさらいを</a:t>
            </a:r>
            <a:r>
              <a:rPr lang="ja-JP" altLang="en-US" dirty="0">
                <a:latin typeface="Arial" panose="020B0604020202020204" pitchFamily="34" charset="0"/>
              </a:rPr>
              <a:t>し</a:t>
            </a:r>
            <a:r>
              <a:rPr lang="ja-JP" altLang="ja-JP" dirty="0">
                <a:latin typeface="Arial" panose="020B0604020202020204" pitchFamily="34" charset="0"/>
              </a:rPr>
              <a:t>ます。</a:t>
            </a:r>
          </a:p>
        </p:txBody>
      </p:sp>
    </p:spTree>
    <p:extLst>
      <p:ext uri="{BB962C8B-B14F-4D97-AF65-F5344CB8AC3E}">
        <p14:creationId xmlns:p14="http://schemas.microsoft.com/office/powerpoint/2010/main" val="3819873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64A38E2-B9BC-4D6C-AEBE-08E3C2669E99}" type="slidenum">
              <a:rPr lang="en-US" altLang="ja-JP" smtClean="0"/>
              <a:pPr/>
              <a:t>11</a:t>
            </a:fld>
            <a:endParaRPr lang="en-US" altLang="ja-JP"/>
          </a:p>
        </p:txBody>
      </p:sp>
    </p:spTree>
    <p:extLst>
      <p:ext uri="{BB962C8B-B14F-4D97-AF65-F5344CB8AC3E}">
        <p14:creationId xmlns:p14="http://schemas.microsoft.com/office/powerpoint/2010/main" val="3234032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xmlns="" id="{68E5E5D3-C804-4F5F-AD9F-8156B34D18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b="1">
                <a:solidFill>
                  <a:schemeClr val="tx1"/>
                </a:solidFill>
                <a:latin typeface="Arial" panose="020B0604020202020204" pitchFamily="34" charset="0"/>
                <a:ea typeface="ＭＳ Ｐゴシック" panose="020B0600070205080204" pitchFamily="50" charset="-128"/>
              </a:defRPr>
            </a:lvl1pPr>
            <a:lvl2pPr marL="751940" indent="-289208">
              <a:defRPr kumimoji="1" b="1">
                <a:solidFill>
                  <a:schemeClr val="tx1"/>
                </a:solidFill>
                <a:latin typeface="Arial" panose="020B0604020202020204" pitchFamily="34" charset="0"/>
                <a:ea typeface="ＭＳ Ｐゴシック" panose="020B0600070205080204" pitchFamily="50" charset="-128"/>
              </a:defRPr>
            </a:lvl2pPr>
            <a:lvl3pPr marL="1156830" indent="-231366">
              <a:defRPr kumimoji="1" b="1">
                <a:solidFill>
                  <a:schemeClr val="tx1"/>
                </a:solidFill>
                <a:latin typeface="Arial" panose="020B0604020202020204" pitchFamily="34" charset="0"/>
                <a:ea typeface="ＭＳ Ｐゴシック" panose="020B0600070205080204" pitchFamily="50" charset="-128"/>
              </a:defRPr>
            </a:lvl3pPr>
            <a:lvl4pPr marL="1619562" indent="-231366">
              <a:defRPr kumimoji="1" b="1">
                <a:solidFill>
                  <a:schemeClr val="tx1"/>
                </a:solidFill>
                <a:latin typeface="Arial" panose="020B0604020202020204" pitchFamily="34" charset="0"/>
                <a:ea typeface="ＭＳ Ｐゴシック" panose="020B0600070205080204" pitchFamily="50" charset="-128"/>
              </a:defRPr>
            </a:lvl4pPr>
            <a:lvl5pPr marL="2082295" indent="-231366">
              <a:defRPr kumimoji="1" b="1">
                <a:solidFill>
                  <a:schemeClr val="tx1"/>
                </a:solidFill>
                <a:latin typeface="Arial" panose="020B0604020202020204" pitchFamily="34" charset="0"/>
                <a:ea typeface="ＭＳ Ｐゴシック" panose="020B0600070205080204" pitchFamily="50" charset="-128"/>
              </a:defRPr>
            </a:lvl5pPr>
            <a:lvl6pPr marL="2545027"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3007759"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70491"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933223"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fld id="{1B90D90E-8343-487B-B9EC-06F3F09EE67B}" type="slidenum">
              <a:rPr lang="en-US" altLang="ja-JP" b="0"/>
              <a:pPr/>
              <a:t>12</a:t>
            </a:fld>
            <a:endParaRPr lang="en-US" altLang="ja-JP" b="0"/>
          </a:p>
        </p:txBody>
      </p:sp>
      <p:sp>
        <p:nvSpPr>
          <p:cNvPr id="29699" name="Rectangle 2">
            <a:extLst>
              <a:ext uri="{FF2B5EF4-FFF2-40B4-BE49-F238E27FC236}">
                <a16:creationId xmlns:a16="http://schemas.microsoft.com/office/drawing/2014/main" xmlns="" id="{9BDF7B9E-F1DA-49DF-A5B8-793725B471A0}"/>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xmlns="" id="{ECFA855A-BC22-488D-86BF-4593DD0AE5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サーモグラフィで，さえぎる効果を見てみます。</a:t>
            </a:r>
            <a:endParaRPr lang="en-US" altLang="ja-JP" dirty="0">
              <a:latin typeface="Arial" panose="020B0604020202020204" pitchFamily="34" charset="0"/>
            </a:endParaRPr>
          </a:p>
          <a:p>
            <a:pPr eaLnBrk="1" hangingPunct="1"/>
            <a:r>
              <a:rPr lang="ja-JP" altLang="en-US" dirty="0">
                <a:latin typeface="Arial" panose="020B0604020202020204" pitchFamily="34" charset="0"/>
              </a:rPr>
              <a:t>その前に，サーモグラフィの見方を説明するよ。</a:t>
            </a:r>
            <a:endParaRPr lang="en-US" altLang="ja-JP" dirty="0">
              <a:latin typeface="Arial" panose="020B0604020202020204" pitchFamily="34" charset="0"/>
            </a:endParaRPr>
          </a:p>
        </p:txBody>
      </p:sp>
    </p:spTree>
    <p:extLst>
      <p:ext uri="{BB962C8B-B14F-4D97-AF65-F5344CB8AC3E}">
        <p14:creationId xmlns:p14="http://schemas.microsoft.com/office/powerpoint/2010/main" val="1359384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4A38E2-B9BC-4D6C-AEBE-08E3C2669E99}" type="slidenum">
              <a:rPr lang="en-US" altLang="ja-JP" smtClean="0"/>
              <a:pPr/>
              <a:t>13</a:t>
            </a:fld>
            <a:endParaRPr lang="en-US" altLang="ja-JP"/>
          </a:p>
        </p:txBody>
      </p:sp>
    </p:spTree>
    <p:extLst>
      <p:ext uri="{BB962C8B-B14F-4D97-AF65-F5344CB8AC3E}">
        <p14:creationId xmlns:p14="http://schemas.microsoft.com/office/powerpoint/2010/main" val="3144889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xmlns="" id="{54B4D4FF-2559-4D2C-A1DE-96DE89497F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b="1">
                <a:solidFill>
                  <a:schemeClr val="tx1"/>
                </a:solidFill>
                <a:latin typeface="Arial" panose="020B0604020202020204" pitchFamily="34" charset="0"/>
                <a:ea typeface="ＭＳ Ｐゴシック" panose="020B0600070205080204" pitchFamily="50" charset="-128"/>
              </a:defRPr>
            </a:lvl1pPr>
            <a:lvl2pPr marL="751940" indent="-289208">
              <a:defRPr kumimoji="1" b="1">
                <a:solidFill>
                  <a:schemeClr val="tx1"/>
                </a:solidFill>
                <a:latin typeface="Arial" panose="020B0604020202020204" pitchFamily="34" charset="0"/>
                <a:ea typeface="ＭＳ Ｐゴシック" panose="020B0600070205080204" pitchFamily="50" charset="-128"/>
              </a:defRPr>
            </a:lvl2pPr>
            <a:lvl3pPr marL="1156830" indent="-231366">
              <a:defRPr kumimoji="1" b="1">
                <a:solidFill>
                  <a:schemeClr val="tx1"/>
                </a:solidFill>
                <a:latin typeface="Arial" panose="020B0604020202020204" pitchFamily="34" charset="0"/>
                <a:ea typeface="ＭＳ Ｐゴシック" panose="020B0600070205080204" pitchFamily="50" charset="-128"/>
              </a:defRPr>
            </a:lvl3pPr>
            <a:lvl4pPr marL="1619562" indent="-231366">
              <a:defRPr kumimoji="1" b="1">
                <a:solidFill>
                  <a:schemeClr val="tx1"/>
                </a:solidFill>
                <a:latin typeface="Arial" panose="020B0604020202020204" pitchFamily="34" charset="0"/>
                <a:ea typeface="ＭＳ Ｐゴシック" panose="020B0600070205080204" pitchFamily="50" charset="-128"/>
              </a:defRPr>
            </a:lvl4pPr>
            <a:lvl5pPr marL="2082295" indent="-231366">
              <a:defRPr kumimoji="1" b="1">
                <a:solidFill>
                  <a:schemeClr val="tx1"/>
                </a:solidFill>
                <a:latin typeface="Arial" panose="020B0604020202020204" pitchFamily="34" charset="0"/>
                <a:ea typeface="ＭＳ Ｐゴシック" panose="020B0600070205080204" pitchFamily="50" charset="-128"/>
              </a:defRPr>
            </a:lvl5pPr>
            <a:lvl6pPr marL="2545027"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3007759"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70491"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933223"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fld id="{C901D194-1469-4619-9AE5-E16280DCC6FF}" type="slidenum">
              <a:rPr lang="en-US" altLang="ja-JP" b="0"/>
              <a:pPr/>
              <a:t>14</a:t>
            </a:fld>
            <a:endParaRPr lang="en-US" altLang="ja-JP" b="0"/>
          </a:p>
        </p:txBody>
      </p:sp>
      <p:sp>
        <p:nvSpPr>
          <p:cNvPr id="22531" name="Rectangle 2">
            <a:extLst>
              <a:ext uri="{FF2B5EF4-FFF2-40B4-BE49-F238E27FC236}">
                <a16:creationId xmlns:a16="http://schemas.microsoft.com/office/drawing/2014/main" xmlns="" id="{5142445D-8CF9-4AE6-A29C-D3F8B822EC30}"/>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xmlns="" id="{03A4333D-C2C8-4E3A-9C9E-0ED6525A53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sz="1400" dirty="0">
              <a:latin typeface="Arial" panose="020B0604020202020204" pitchFamily="34" charset="0"/>
            </a:endParaRPr>
          </a:p>
        </p:txBody>
      </p:sp>
    </p:spTree>
    <p:extLst>
      <p:ext uri="{BB962C8B-B14F-4D97-AF65-F5344CB8AC3E}">
        <p14:creationId xmlns:p14="http://schemas.microsoft.com/office/powerpoint/2010/main" val="2333182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64A38E2-B9BC-4D6C-AEBE-08E3C2669E99}" type="slidenum">
              <a:rPr lang="en-US" altLang="ja-JP" smtClean="0"/>
              <a:pPr/>
              <a:t>15</a:t>
            </a:fld>
            <a:endParaRPr lang="en-US" altLang="ja-JP"/>
          </a:p>
        </p:txBody>
      </p:sp>
    </p:spTree>
    <p:extLst>
      <p:ext uri="{BB962C8B-B14F-4D97-AF65-F5344CB8AC3E}">
        <p14:creationId xmlns:p14="http://schemas.microsoft.com/office/powerpoint/2010/main" val="1041896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xmlns="" id="{54B4D4FF-2559-4D2C-A1DE-96DE89497F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b="1">
                <a:solidFill>
                  <a:schemeClr val="tx1"/>
                </a:solidFill>
                <a:latin typeface="Arial" panose="020B0604020202020204" pitchFamily="34" charset="0"/>
                <a:ea typeface="ＭＳ Ｐゴシック" panose="020B0600070205080204" pitchFamily="50" charset="-128"/>
              </a:defRPr>
            </a:lvl1pPr>
            <a:lvl2pPr marL="751940" indent="-289208">
              <a:defRPr kumimoji="1" b="1">
                <a:solidFill>
                  <a:schemeClr val="tx1"/>
                </a:solidFill>
                <a:latin typeface="Arial" panose="020B0604020202020204" pitchFamily="34" charset="0"/>
                <a:ea typeface="ＭＳ Ｐゴシック" panose="020B0600070205080204" pitchFamily="50" charset="-128"/>
              </a:defRPr>
            </a:lvl2pPr>
            <a:lvl3pPr marL="1156830" indent="-231366">
              <a:defRPr kumimoji="1" b="1">
                <a:solidFill>
                  <a:schemeClr val="tx1"/>
                </a:solidFill>
                <a:latin typeface="Arial" panose="020B0604020202020204" pitchFamily="34" charset="0"/>
                <a:ea typeface="ＭＳ Ｐゴシック" panose="020B0600070205080204" pitchFamily="50" charset="-128"/>
              </a:defRPr>
            </a:lvl3pPr>
            <a:lvl4pPr marL="1619562" indent="-231366">
              <a:defRPr kumimoji="1" b="1">
                <a:solidFill>
                  <a:schemeClr val="tx1"/>
                </a:solidFill>
                <a:latin typeface="Arial" panose="020B0604020202020204" pitchFamily="34" charset="0"/>
                <a:ea typeface="ＭＳ Ｐゴシック" panose="020B0600070205080204" pitchFamily="50" charset="-128"/>
              </a:defRPr>
            </a:lvl4pPr>
            <a:lvl5pPr marL="2082295" indent="-231366">
              <a:defRPr kumimoji="1" b="1">
                <a:solidFill>
                  <a:schemeClr val="tx1"/>
                </a:solidFill>
                <a:latin typeface="Arial" panose="020B0604020202020204" pitchFamily="34" charset="0"/>
                <a:ea typeface="ＭＳ Ｐゴシック" panose="020B0600070205080204" pitchFamily="50" charset="-128"/>
              </a:defRPr>
            </a:lvl5pPr>
            <a:lvl6pPr marL="2545027"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3007759"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70491"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933223"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fld id="{C901D194-1469-4619-9AE5-E16280DCC6FF}" type="slidenum">
              <a:rPr lang="en-US" altLang="ja-JP" b="0"/>
              <a:pPr/>
              <a:t>16</a:t>
            </a:fld>
            <a:endParaRPr lang="en-US" altLang="ja-JP" b="0"/>
          </a:p>
        </p:txBody>
      </p:sp>
      <p:sp>
        <p:nvSpPr>
          <p:cNvPr id="22531" name="Rectangle 2">
            <a:extLst>
              <a:ext uri="{FF2B5EF4-FFF2-40B4-BE49-F238E27FC236}">
                <a16:creationId xmlns:a16="http://schemas.microsoft.com/office/drawing/2014/main" xmlns="" id="{5142445D-8CF9-4AE6-A29C-D3F8B822EC30}"/>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xmlns="" id="{03A4333D-C2C8-4E3A-9C9E-0ED6525A53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z="1400" dirty="0">
                <a:latin typeface="Arial" panose="020B0604020202020204" pitchFamily="34" charset="0"/>
              </a:rPr>
              <a:t>日かげのバルコニーは</a:t>
            </a:r>
            <a:r>
              <a:rPr lang="en-US" altLang="ja-JP" sz="1400" dirty="0">
                <a:latin typeface="Arial" panose="020B0604020202020204" pitchFamily="34" charset="0"/>
              </a:rPr>
              <a:t>35</a:t>
            </a:r>
            <a:r>
              <a:rPr lang="ja-JP" altLang="en-US" sz="1400" dirty="0">
                <a:latin typeface="Arial" panose="020B0604020202020204" pitchFamily="34" charset="0"/>
              </a:rPr>
              <a:t>℃ぐらい。外壁も</a:t>
            </a:r>
            <a:r>
              <a:rPr lang="en-US" altLang="ja-JP" sz="1400" dirty="0">
                <a:latin typeface="Arial" panose="020B0604020202020204" pitchFamily="34" charset="0"/>
              </a:rPr>
              <a:t>35℃</a:t>
            </a:r>
            <a:r>
              <a:rPr lang="ja-JP" altLang="en-US" sz="1400" dirty="0" err="1">
                <a:latin typeface="Arial" panose="020B0604020202020204" pitchFamily="34" charset="0"/>
              </a:rPr>
              <a:t>。</a:t>
            </a:r>
            <a:endParaRPr lang="en-US" altLang="ja-JP" sz="1400" dirty="0">
              <a:latin typeface="Arial" panose="020B0604020202020204" pitchFamily="34" charset="0"/>
            </a:endParaRPr>
          </a:p>
          <a:p>
            <a:pPr eaLnBrk="1" hangingPunct="1"/>
            <a:r>
              <a:rPr lang="ja-JP" altLang="en-US" sz="1400" dirty="0">
                <a:latin typeface="Arial" panose="020B0604020202020204" pitchFamily="34" charset="0"/>
              </a:rPr>
              <a:t>直接，太陽の光があたると</a:t>
            </a:r>
            <a:r>
              <a:rPr lang="en-US" altLang="ja-JP" sz="1400" dirty="0">
                <a:latin typeface="Arial" panose="020B0604020202020204" pitchFamily="34" charset="0"/>
              </a:rPr>
              <a:t>50℃</a:t>
            </a:r>
            <a:r>
              <a:rPr lang="ja-JP" altLang="en-US" sz="1400" dirty="0">
                <a:latin typeface="Arial" panose="020B0604020202020204" pitchFamily="34" charset="0"/>
              </a:rPr>
              <a:t>になってしまうね！</a:t>
            </a:r>
            <a:endParaRPr lang="en-US" altLang="ja-JP" sz="1400" dirty="0">
              <a:latin typeface="Arial" panose="020B0604020202020204" pitchFamily="34" charset="0"/>
            </a:endParaRPr>
          </a:p>
        </p:txBody>
      </p:sp>
    </p:spTree>
    <p:extLst>
      <p:ext uri="{BB962C8B-B14F-4D97-AF65-F5344CB8AC3E}">
        <p14:creationId xmlns:p14="http://schemas.microsoft.com/office/powerpoint/2010/main" val="1072515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xmlns="" id="{110FDABF-80A6-4234-A241-3D13522ED9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b="1">
                <a:solidFill>
                  <a:schemeClr val="tx1"/>
                </a:solidFill>
                <a:latin typeface="Arial" panose="020B0604020202020204" pitchFamily="34" charset="0"/>
                <a:ea typeface="ＭＳ Ｐゴシック" panose="020B0600070205080204" pitchFamily="50" charset="-128"/>
              </a:defRPr>
            </a:lvl1pPr>
            <a:lvl2pPr marL="751940" indent="-289208">
              <a:defRPr kumimoji="1" b="1">
                <a:solidFill>
                  <a:schemeClr val="tx1"/>
                </a:solidFill>
                <a:latin typeface="Arial" panose="020B0604020202020204" pitchFamily="34" charset="0"/>
                <a:ea typeface="ＭＳ Ｐゴシック" panose="020B0600070205080204" pitchFamily="50" charset="-128"/>
              </a:defRPr>
            </a:lvl2pPr>
            <a:lvl3pPr marL="1156830" indent="-231366">
              <a:defRPr kumimoji="1" b="1">
                <a:solidFill>
                  <a:schemeClr val="tx1"/>
                </a:solidFill>
                <a:latin typeface="Arial" panose="020B0604020202020204" pitchFamily="34" charset="0"/>
                <a:ea typeface="ＭＳ Ｐゴシック" panose="020B0600070205080204" pitchFamily="50" charset="-128"/>
              </a:defRPr>
            </a:lvl3pPr>
            <a:lvl4pPr marL="1619562" indent="-231366">
              <a:defRPr kumimoji="1" b="1">
                <a:solidFill>
                  <a:schemeClr val="tx1"/>
                </a:solidFill>
                <a:latin typeface="Arial" panose="020B0604020202020204" pitchFamily="34" charset="0"/>
                <a:ea typeface="ＭＳ Ｐゴシック" panose="020B0600070205080204" pitchFamily="50" charset="-128"/>
              </a:defRPr>
            </a:lvl4pPr>
            <a:lvl5pPr marL="2082295" indent="-231366">
              <a:defRPr kumimoji="1" b="1">
                <a:solidFill>
                  <a:schemeClr val="tx1"/>
                </a:solidFill>
                <a:latin typeface="Arial" panose="020B0604020202020204" pitchFamily="34" charset="0"/>
                <a:ea typeface="ＭＳ Ｐゴシック" panose="020B0600070205080204" pitchFamily="50" charset="-128"/>
              </a:defRPr>
            </a:lvl5pPr>
            <a:lvl6pPr marL="2545027"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3007759"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70491"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933223"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fld id="{ADC180F3-1BF0-448D-B593-D86AE3EC028C}" type="slidenum">
              <a:rPr lang="en-US" altLang="ja-JP" b="0"/>
              <a:pPr/>
              <a:t>17</a:t>
            </a:fld>
            <a:endParaRPr lang="en-US" altLang="ja-JP" b="0"/>
          </a:p>
        </p:txBody>
      </p:sp>
      <p:sp>
        <p:nvSpPr>
          <p:cNvPr id="27651" name="Rectangle 2">
            <a:extLst>
              <a:ext uri="{FF2B5EF4-FFF2-40B4-BE49-F238E27FC236}">
                <a16:creationId xmlns:a16="http://schemas.microsoft.com/office/drawing/2014/main" xmlns="" id="{915C7E8A-E804-4E9E-92D9-A6B653A5057A}"/>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xmlns="" id="{F91F9B79-F001-42B9-B9DF-E83B6C122B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latin typeface="Arial" panose="020B0604020202020204" pitchFamily="34" charset="0"/>
              </a:rPr>
              <a:t>実は芝生も水と同じ様に「熱を逃がす」効果を持っています。</a:t>
            </a:r>
            <a:endParaRPr lang="en-US" altLang="ja-JP">
              <a:latin typeface="Arial" panose="020B0604020202020204" pitchFamily="34" charset="0"/>
            </a:endParaRPr>
          </a:p>
          <a:p>
            <a:pPr eaLnBrk="1" hangingPunct="1"/>
            <a:endParaRPr lang="en-US" altLang="ja-JP">
              <a:latin typeface="Arial" panose="020B0604020202020204" pitchFamily="34" charset="0"/>
            </a:endParaRPr>
          </a:p>
          <a:p>
            <a:pPr eaLnBrk="1" hangingPunct="1"/>
            <a:r>
              <a:rPr lang="ja-JP" altLang="en-US">
                <a:latin typeface="Arial" panose="020B0604020202020204" pitchFamily="34" charset="0"/>
              </a:rPr>
              <a:t>芝生や植物も、太陽の光を受けて自分の体の中の水を空気に向かって蒸発して、熱を「逃がして」います。</a:t>
            </a:r>
          </a:p>
          <a:p>
            <a:pPr eaLnBrk="1" hangingPunct="1"/>
            <a:r>
              <a:rPr lang="ja-JP" altLang="en-US">
                <a:latin typeface="Arial" panose="020B0604020202020204" pitchFamily="34" charset="0"/>
              </a:rPr>
              <a:t>なので、実際に芝生の所と芝生じゃないところでこれだけの温度の差が生まれます。</a:t>
            </a:r>
            <a:endParaRPr lang="en-US" altLang="ja-JP">
              <a:latin typeface="Arial" panose="020B0604020202020204" pitchFamily="34" charset="0"/>
            </a:endParaRPr>
          </a:p>
          <a:p>
            <a:pPr eaLnBrk="1" hangingPunct="1"/>
            <a:endParaRPr lang="en-US" altLang="ja-JP">
              <a:latin typeface="Arial" panose="020B0604020202020204" pitchFamily="34" charset="0"/>
            </a:endParaRPr>
          </a:p>
          <a:p>
            <a:pPr eaLnBrk="1" hangingPunct="1"/>
            <a:r>
              <a:rPr lang="ja-JP" altLang="en-US">
                <a:latin typeface="Arial" panose="020B0604020202020204" pitchFamily="34" charset="0"/>
              </a:rPr>
              <a:t>今のも、難しいから図で説明します。</a:t>
            </a:r>
            <a:endParaRPr lang="en-US" altLang="ja-JP">
              <a:latin typeface="Arial" panose="020B0604020202020204" pitchFamily="34" charset="0"/>
            </a:endParaRPr>
          </a:p>
          <a:p>
            <a:pPr eaLnBrk="1" hangingPunct="1"/>
            <a:endParaRPr lang="ja-JP" altLang="en-US" b="1">
              <a:latin typeface="Arial" panose="020B0604020202020204" pitchFamily="34" charset="0"/>
            </a:endParaRPr>
          </a:p>
        </p:txBody>
      </p:sp>
    </p:spTree>
    <p:extLst>
      <p:ext uri="{BB962C8B-B14F-4D97-AF65-F5344CB8AC3E}">
        <p14:creationId xmlns:p14="http://schemas.microsoft.com/office/powerpoint/2010/main" val="838492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皆さんの学校や家の周りにも緑や芝生があります。</a:t>
            </a:r>
            <a:endParaRPr kumimoji="1" lang="en-US" altLang="ja-JP" dirty="0"/>
          </a:p>
          <a:p>
            <a:r>
              <a:rPr kumimoji="1" lang="ja-JP" altLang="en-US"/>
              <a:t>熱を逃す効果に加えて日差しを遮る役割も果たしています。</a:t>
            </a:r>
          </a:p>
        </p:txBody>
      </p:sp>
      <p:sp>
        <p:nvSpPr>
          <p:cNvPr id="4" name="スライド番号プレースホルダー 3"/>
          <p:cNvSpPr>
            <a:spLocks noGrp="1"/>
          </p:cNvSpPr>
          <p:nvPr>
            <p:ph type="sldNum" sz="quarter" idx="5"/>
          </p:nvPr>
        </p:nvSpPr>
        <p:spPr/>
        <p:txBody>
          <a:bodyPr/>
          <a:lstStyle/>
          <a:p>
            <a:fld id="{264A38E2-B9BC-4D6C-AEBE-08E3C2669E99}" type="slidenum">
              <a:rPr lang="en-US" altLang="ja-JP" smtClean="0"/>
              <a:pPr/>
              <a:t>18</a:t>
            </a:fld>
            <a:endParaRPr lang="en-US" altLang="ja-JP"/>
          </a:p>
        </p:txBody>
      </p:sp>
    </p:spTree>
    <p:extLst>
      <p:ext uri="{BB962C8B-B14F-4D97-AF65-F5344CB8AC3E}">
        <p14:creationId xmlns:p14="http://schemas.microsoft.com/office/powerpoint/2010/main" val="1467490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xmlns="" id="{68E5E5D3-C804-4F5F-AD9F-8156B34D18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b="1">
                <a:solidFill>
                  <a:schemeClr val="tx1"/>
                </a:solidFill>
                <a:latin typeface="Arial" panose="020B0604020202020204" pitchFamily="34" charset="0"/>
                <a:ea typeface="ＭＳ Ｐゴシック" panose="020B0600070205080204" pitchFamily="50" charset="-128"/>
              </a:defRPr>
            </a:lvl1pPr>
            <a:lvl2pPr marL="751940" indent="-289208">
              <a:defRPr kumimoji="1" b="1">
                <a:solidFill>
                  <a:schemeClr val="tx1"/>
                </a:solidFill>
                <a:latin typeface="Arial" panose="020B0604020202020204" pitchFamily="34" charset="0"/>
                <a:ea typeface="ＭＳ Ｐゴシック" panose="020B0600070205080204" pitchFamily="50" charset="-128"/>
              </a:defRPr>
            </a:lvl2pPr>
            <a:lvl3pPr marL="1156830" indent="-231366">
              <a:defRPr kumimoji="1" b="1">
                <a:solidFill>
                  <a:schemeClr val="tx1"/>
                </a:solidFill>
                <a:latin typeface="Arial" panose="020B0604020202020204" pitchFamily="34" charset="0"/>
                <a:ea typeface="ＭＳ Ｐゴシック" panose="020B0600070205080204" pitchFamily="50" charset="-128"/>
              </a:defRPr>
            </a:lvl3pPr>
            <a:lvl4pPr marL="1619562" indent="-231366">
              <a:defRPr kumimoji="1" b="1">
                <a:solidFill>
                  <a:schemeClr val="tx1"/>
                </a:solidFill>
                <a:latin typeface="Arial" panose="020B0604020202020204" pitchFamily="34" charset="0"/>
                <a:ea typeface="ＭＳ Ｐゴシック" panose="020B0600070205080204" pitchFamily="50" charset="-128"/>
              </a:defRPr>
            </a:lvl4pPr>
            <a:lvl5pPr marL="2082295" indent="-231366">
              <a:defRPr kumimoji="1" b="1">
                <a:solidFill>
                  <a:schemeClr val="tx1"/>
                </a:solidFill>
                <a:latin typeface="Arial" panose="020B0604020202020204" pitchFamily="34" charset="0"/>
                <a:ea typeface="ＭＳ Ｐゴシック" panose="020B0600070205080204" pitchFamily="50" charset="-128"/>
              </a:defRPr>
            </a:lvl5pPr>
            <a:lvl6pPr marL="2545027"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3007759"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70491"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933223"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fld id="{1B90D90E-8343-487B-B9EC-06F3F09EE67B}" type="slidenum">
              <a:rPr lang="en-US" altLang="ja-JP" b="0"/>
              <a:pPr/>
              <a:t>19</a:t>
            </a:fld>
            <a:endParaRPr lang="en-US" altLang="ja-JP" b="0"/>
          </a:p>
        </p:txBody>
      </p:sp>
      <p:sp>
        <p:nvSpPr>
          <p:cNvPr id="29699" name="Rectangle 2">
            <a:extLst>
              <a:ext uri="{FF2B5EF4-FFF2-40B4-BE49-F238E27FC236}">
                <a16:creationId xmlns:a16="http://schemas.microsoft.com/office/drawing/2014/main" xmlns="" id="{9BDF7B9E-F1DA-49DF-A5B8-793725B471A0}"/>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xmlns="" id="{ECFA855A-BC22-488D-86BF-4593DD0AE5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dirty="0">
                <a:latin typeface="Arial" panose="020B0604020202020204" pitchFamily="34" charset="0"/>
              </a:rPr>
              <a:t>3</a:t>
            </a:r>
            <a:r>
              <a:rPr lang="ja-JP" altLang="en-US" dirty="0" err="1">
                <a:latin typeface="Arial" panose="020B0604020202020204" pitchFamily="34" charset="0"/>
              </a:rPr>
              <a:t>つの</a:t>
            </a:r>
            <a:r>
              <a:rPr lang="ja-JP" altLang="en-US" dirty="0">
                <a:latin typeface="Arial" panose="020B0604020202020204" pitchFamily="34" charset="0"/>
              </a:rPr>
              <a:t>工夫のうち，「通さない」「逃がす」工夫も少しだけ確認しましょう。</a:t>
            </a:r>
            <a:endParaRPr lang="en-US" altLang="ja-JP" dirty="0">
              <a:latin typeface="Arial" panose="020B0604020202020204" pitchFamily="34" charset="0"/>
            </a:endParaRPr>
          </a:p>
        </p:txBody>
      </p:sp>
    </p:spTree>
    <p:extLst>
      <p:ext uri="{BB962C8B-B14F-4D97-AF65-F5344CB8AC3E}">
        <p14:creationId xmlns:p14="http://schemas.microsoft.com/office/powerpoint/2010/main" val="3100347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xmlns="" id="{E073E27C-4B68-4015-A650-9110D6E3BF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b="1">
                <a:solidFill>
                  <a:schemeClr val="tx1"/>
                </a:solidFill>
                <a:latin typeface="Arial" panose="020B0604020202020204" pitchFamily="34" charset="0"/>
                <a:ea typeface="ＭＳ Ｐゴシック" panose="020B0600070205080204" pitchFamily="50" charset="-128"/>
              </a:defRPr>
            </a:lvl1pPr>
            <a:lvl2pPr marL="751940" indent="-289208">
              <a:defRPr kumimoji="1" b="1">
                <a:solidFill>
                  <a:schemeClr val="tx1"/>
                </a:solidFill>
                <a:latin typeface="Arial" panose="020B0604020202020204" pitchFamily="34" charset="0"/>
                <a:ea typeface="ＭＳ Ｐゴシック" panose="020B0600070205080204" pitchFamily="50" charset="-128"/>
              </a:defRPr>
            </a:lvl2pPr>
            <a:lvl3pPr marL="1156830" indent="-231366">
              <a:defRPr kumimoji="1" b="1">
                <a:solidFill>
                  <a:schemeClr val="tx1"/>
                </a:solidFill>
                <a:latin typeface="Arial" panose="020B0604020202020204" pitchFamily="34" charset="0"/>
                <a:ea typeface="ＭＳ Ｐゴシック" panose="020B0600070205080204" pitchFamily="50" charset="-128"/>
              </a:defRPr>
            </a:lvl3pPr>
            <a:lvl4pPr marL="1619562" indent="-231366">
              <a:defRPr kumimoji="1" b="1">
                <a:solidFill>
                  <a:schemeClr val="tx1"/>
                </a:solidFill>
                <a:latin typeface="Arial" panose="020B0604020202020204" pitchFamily="34" charset="0"/>
                <a:ea typeface="ＭＳ Ｐゴシック" panose="020B0600070205080204" pitchFamily="50" charset="-128"/>
              </a:defRPr>
            </a:lvl4pPr>
            <a:lvl5pPr marL="2082295" indent="-231366">
              <a:defRPr kumimoji="1" b="1">
                <a:solidFill>
                  <a:schemeClr val="tx1"/>
                </a:solidFill>
                <a:latin typeface="Arial" panose="020B0604020202020204" pitchFamily="34" charset="0"/>
                <a:ea typeface="ＭＳ Ｐゴシック" panose="020B0600070205080204" pitchFamily="50" charset="-128"/>
              </a:defRPr>
            </a:lvl5pPr>
            <a:lvl6pPr marL="2545027"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3007759"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70491"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933223"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fld id="{CFC5CBBE-4A1E-40A0-9F44-866481B00641}" type="slidenum">
              <a:rPr lang="en-US" altLang="ja-JP" b="0"/>
              <a:pPr/>
              <a:t>20</a:t>
            </a:fld>
            <a:endParaRPr lang="en-US" altLang="ja-JP" b="0"/>
          </a:p>
        </p:txBody>
      </p:sp>
      <p:sp>
        <p:nvSpPr>
          <p:cNvPr id="24579" name="Rectangle 2">
            <a:extLst>
              <a:ext uri="{FF2B5EF4-FFF2-40B4-BE49-F238E27FC236}">
                <a16:creationId xmlns:a16="http://schemas.microsoft.com/office/drawing/2014/main" xmlns="" id="{B6F00B65-081D-4C06-ACF1-F48B179101FF}"/>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xmlns="" id="{C971D025-9ABB-4D93-9621-44FD3241FE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dirty="0">
                <a:latin typeface="Arial" panose="020B0604020202020204" pitchFamily="34" charset="0"/>
              </a:rPr>
              <a:t>2</a:t>
            </a:r>
            <a:r>
              <a:rPr lang="ja-JP" altLang="ja-JP" dirty="0">
                <a:latin typeface="Arial" panose="020B0604020202020204" pitchFamily="34" charset="0"/>
              </a:rPr>
              <a:t>つ目の工夫は光を「とおさない」です。</a:t>
            </a:r>
            <a:endParaRPr lang="en-US" altLang="ja-JP" dirty="0">
              <a:latin typeface="Arial" panose="020B0604020202020204" pitchFamily="34" charset="0"/>
            </a:endParaRPr>
          </a:p>
          <a:p>
            <a:pPr eaLnBrk="1" hangingPunct="1"/>
            <a:r>
              <a:rPr lang="ja-JP" altLang="en-US" dirty="0">
                <a:latin typeface="Arial" panose="020B0604020202020204" pitchFamily="34" charset="0"/>
              </a:rPr>
              <a:t>その工夫は、今みんながいる教室だったら、何かな？</a:t>
            </a:r>
            <a:endParaRPr lang="en-US" altLang="ja-JP" dirty="0">
              <a:latin typeface="Arial" panose="020B0604020202020204" pitchFamily="34" charset="0"/>
            </a:endParaRPr>
          </a:p>
          <a:p>
            <a:pPr eaLnBrk="1" hangingPunct="1"/>
            <a:r>
              <a:rPr lang="en-US" altLang="ja-JP" dirty="0">
                <a:latin typeface="Arial" panose="020B0604020202020204" pitchFamily="34" charset="0"/>
              </a:rPr>
              <a:t>→</a:t>
            </a:r>
            <a:r>
              <a:rPr lang="ja-JP" altLang="ja-JP" dirty="0">
                <a:latin typeface="Arial" panose="020B0604020202020204" pitchFamily="34" charset="0"/>
              </a:rPr>
              <a:t>生徒に応えさせる。</a:t>
            </a:r>
            <a:endParaRPr lang="en-US" altLang="ja-JP" dirty="0">
              <a:latin typeface="Arial" panose="020B0604020202020204" pitchFamily="34" charset="0"/>
            </a:endParaRPr>
          </a:p>
          <a:p>
            <a:pPr eaLnBrk="1" hangingPunct="1"/>
            <a:r>
              <a:rPr lang="ja-JP" altLang="en-US" dirty="0">
                <a:latin typeface="Arial" panose="020B0604020202020204" pitchFamily="34" charset="0"/>
              </a:rPr>
              <a:t>少し、イメージしにくいと思うけど、答えはこの二つです。</a:t>
            </a:r>
            <a:endParaRPr lang="en-US" altLang="ja-JP" dirty="0">
              <a:latin typeface="Arial" panose="020B0604020202020204" pitchFamily="34" charset="0"/>
            </a:endParaRPr>
          </a:p>
          <a:p>
            <a:pPr eaLnBrk="1" hangingPunct="1"/>
            <a:r>
              <a:rPr lang="ja-JP" altLang="en-US" dirty="0">
                <a:latin typeface="Arial" panose="020B0604020202020204" pitchFamily="34" charset="0"/>
              </a:rPr>
              <a:t>ガラスと壁です。</a:t>
            </a:r>
            <a:endParaRPr lang="en-US" altLang="ja-JP" dirty="0">
              <a:latin typeface="Arial" panose="020B0604020202020204" pitchFamily="34" charset="0"/>
            </a:endParaRPr>
          </a:p>
          <a:p>
            <a:pPr eaLnBrk="1" hangingPunct="1"/>
            <a:r>
              <a:rPr lang="ja-JP" altLang="en-US" dirty="0">
                <a:latin typeface="Arial" panose="020B0604020202020204" pitchFamily="34" charset="0"/>
              </a:rPr>
              <a:t>じゃあ、実際にどれくらい、光を「とおさず」に部屋を涼しくしているのか？を調べるために</a:t>
            </a:r>
            <a:endParaRPr lang="en-US" altLang="ja-JP" dirty="0">
              <a:latin typeface="Arial" panose="020B0604020202020204" pitchFamily="34" charset="0"/>
            </a:endParaRPr>
          </a:p>
          <a:p>
            <a:pPr eaLnBrk="1" hangingPunct="1"/>
            <a:r>
              <a:rPr lang="ja-JP" altLang="en-US" dirty="0">
                <a:latin typeface="Arial" panose="020B0604020202020204" pitchFamily="34" charset="0"/>
              </a:rPr>
              <a:t>お兄さんは壁と窓の外と中の温度を計ってみました。</a:t>
            </a:r>
            <a:endParaRPr lang="en-US" altLang="ja-JP" dirty="0">
              <a:latin typeface="Arial" panose="020B0604020202020204" pitchFamily="34" charset="0"/>
            </a:endParaRPr>
          </a:p>
          <a:p>
            <a:pPr eaLnBrk="1" hangingPunct="1"/>
            <a:endParaRPr lang="en-US" altLang="ja-JP" dirty="0">
              <a:latin typeface="Arial" panose="020B0604020202020204" pitchFamily="34" charset="0"/>
            </a:endParaRPr>
          </a:p>
          <a:p>
            <a:pPr eaLnBrk="1" hangingPunct="1"/>
            <a:r>
              <a:rPr lang="ja-JP" altLang="en-US" dirty="0">
                <a:latin typeface="Arial" panose="020B0604020202020204" pitchFamily="34" charset="0"/>
              </a:rPr>
              <a:t>では、サーモグラフィをみてみるよ！</a:t>
            </a:r>
          </a:p>
          <a:p>
            <a:pPr eaLnBrk="1" hangingPunct="1"/>
            <a:r>
              <a:rPr lang="ja-JP" altLang="en-US" dirty="0">
                <a:latin typeface="Arial" panose="020B0604020202020204" pitchFamily="34" charset="0"/>
              </a:rPr>
              <a:t>これが外側。３２℃はあるかな？オレンジ色をしていて熱そうだね。</a:t>
            </a:r>
          </a:p>
          <a:p>
            <a:pPr eaLnBrk="1" hangingPunct="1"/>
            <a:r>
              <a:rPr lang="ja-JP" altLang="en-US" dirty="0">
                <a:latin typeface="Arial" panose="020B0604020202020204" pitchFamily="34" charset="0"/>
              </a:rPr>
              <a:t>さてじゃあ、内側を見てみよう！２５℃くらいだね！</a:t>
            </a:r>
          </a:p>
          <a:p>
            <a:pPr eaLnBrk="1" hangingPunct="1"/>
            <a:r>
              <a:rPr lang="ja-JP" altLang="en-US" dirty="0">
                <a:latin typeface="Arial" panose="020B0604020202020204" pitchFamily="34" charset="0"/>
              </a:rPr>
              <a:t>同じ窓や壁なのに、外と内で７℃も違うんだよ！</a:t>
            </a:r>
          </a:p>
          <a:p>
            <a:pPr eaLnBrk="1" hangingPunct="1"/>
            <a:r>
              <a:rPr lang="ja-JP" altLang="en-US" dirty="0">
                <a:latin typeface="Arial" panose="020B0604020202020204" pitchFamily="34" charset="0"/>
              </a:rPr>
              <a:t>太陽の光をとおしていないことが分かりましたね。</a:t>
            </a:r>
            <a:endParaRPr lang="en-US" altLang="ja-JP" dirty="0">
              <a:latin typeface="Arial" panose="020B0604020202020204" pitchFamily="34" charset="0"/>
            </a:endParaRPr>
          </a:p>
          <a:p>
            <a:pPr eaLnBrk="1" hangingPunct="1"/>
            <a:endParaRPr lang="en-US" altLang="ja-JP" dirty="0">
              <a:latin typeface="Arial" panose="020B0604020202020204" pitchFamily="34" charset="0"/>
            </a:endParaRPr>
          </a:p>
          <a:p>
            <a:pPr eaLnBrk="1" hangingPunct="1"/>
            <a:r>
              <a:rPr lang="ja-JP" altLang="en-US" dirty="0">
                <a:latin typeface="Arial" panose="020B0604020202020204" pitchFamily="34" charset="0"/>
              </a:rPr>
              <a:t>では、図を使って光を「とおさない」という事がどういうことなのか説明します。</a:t>
            </a:r>
          </a:p>
          <a:p>
            <a:pPr eaLnBrk="1" hangingPunct="1"/>
            <a:endParaRPr lang="en-US" altLang="ja-JP" dirty="0">
              <a:latin typeface="Arial" panose="020B0604020202020204" pitchFamily="34" charset="0"/>
            </a:endParaRPr>
          </a:p>
        </p:txBody>
      </p:sp>
    </p:spTree>
    <p:extLst>
      <p:ext uri="{BB962C8B-B14F-4D97-AF65-F5344CB8AC3E}">
        <p14:creationId xmlns:p14="http://schemas.microsoft.com/office/powerpoint/2010/main" val="3773390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xmlns="" id="{427A46C4-7CA4-4219-A225-6FC37AC684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b="1">
                <a:solidFill>
                  <a:schemeClr val="tx1"/>
                </a:solidFill>
                <a:latin typeface="Arial" panose="020B0604020202020204" pitchFamily="34" charset="0"/>
                <a:ea typeface="ＭＳ Ｐゴシック" panose="020B0600070205080204" pitchFamily="50" charset="-128"/>
              </a:defRPr>
            </a:lvl1pPr>
            <a:lvl2pPr marL="751940" indent="-289208">
              <a:defRPr kumimoji="1" b="1">
                <a:solidFill>
                  <a:schemeClr val="tx1"/>
                </a:solidFill>
                <a:latin typeface="Arial" panose="020B0604020202020204" pitchFamily="34" charset="0"/>
                <a:ea typeface="ＭＳ Ｐゴシック" panose="020B0600070205080204" pitchFamily="50" charset="-128"/>
              </a:defRPr>
            </a:lvl2pPr>
            <a:lvl3pPr marL="1156830" indent="-231366">
              <a:defRPr kumimoji="1" b="1">
                <a:solidFill>
                  <a:schemeClr val="tx1"/>
                </a:solidFill>
                <a:latin typeface="Arial" panose="020B0604020202020204" pitchFamily="34" charset="0"/>
                <a:ea typeface="ＭＳ Ｐゴシック" panose="020B0600070205080204" pitchFamily="50" charset="-128"/>
              </a:defRPr>
            </a:lvl3pPr>
            <a:lvl4pPr marL="1619562" indent="-231366">
              <a:defRPr kumimoji="1" b="1">
                <a:solidFill>
                  <a:schemeClr val="tx1"/>
                </a:solidFill>
                <a:latin typeface="Arial" panose="020B0604020202020204" pitchFamily="34" charset="0"/>
                <a:ea typeface="ＭＳ Ｐゴシック" panose="020B0600070205080204" pitchFamily="50" charset="-128"/>
              </a:defRPr>
            </a:lvl4pPr>
            <a:lvl5pPr marL="2082295" indent="-231366">
              <a:defRPr kumimoji="1" b="1">
                <a:solidFill>
                  <a:schemeClr val="tx1"/>
                </a:solidFill>
                <a:latin typeface="Arial" panose="020B0604020202020204" pitchFamily="34" charset="0"/>
                <a:ea typeface="ＭＳ Ｐゴシック" panose="020B0600070205080204" pitchFamily="50" charset="-128"/>
              </a:defRPr>
            </a:lvl5pPr>
            <a:lvl6pPr marL="2545027"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3007759"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70491"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933223"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fld id="{64AA503E-D1C7-4B2D-933E-F356D3B4BDCE}" type="slidenum">
              <a:rPr lang="en-US" altLang="ja-JP" b="0"/>
              <a:pPr/>
              <a:t>2</a:t>
            </a:fld>
            <a:endParaRPr lang="en-US" altLang="ja-JP" b="0"/>
          </a:p>
        </p:txBody>
      </p:sp>
      <p:sp>
        <p:nvSpPr>
          <p:cNvPr id="18435" name="Rectangle 2">
            <a:extLst>
              <a:ext uri="{FF2B5EF4-FFF2-40B4-BE49-F238E27FC236}">
                <a16:creationId xmlns:a16="http://schemas.microsoft.com/office/drawing/2014/main" xmlns="" id="{80C48260-90C4-43E3-916C-4921B4E55A46}"/>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xmlns="" id="{01FAE21F-79B7-4268-B47C-E4D03C8BF8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latin typeface="Arial" panose="020B0604020202020204" pitchFamily="34" charset="0"/>
              </a:rPr>
              <a:t>Q</a:t>
            </a:r>
            <a:r>
              <a:rPr lang="ja-JP" altLang="ja-JP" dirty="0">
                <a:latin typeface="Arial" panose="020B0604020202020204" pitchFamily="34" charset="0"/>
              </a:rPr>
              <a:t>「今日行った実験の目的は何でしょう？」</a:t>
            </a:r>
          </a:p>
          <a:p>
            <a:r>
              <a:rPr lang="ja-JP" altLang="ja-JP" dirty="0">
                <a:latin typeface="Arial" panose="020B0604020202020204" pitchFamily="34" charset="0"/>
              </a:rPr>
              <a:t>→生徒に応えさせる</a:t>
            </a:r>
          </a:p>
          <a:p>
            <a:r>
              <a:rPr lang="en-US" altLang="ja-JP" dirty="0">
                <a:latin typeface="Arial" panose="020B0604020202020204" pitchFamily="34" charset="0"/>
              </a:rPr>
              <a:t>A.</a:t>
            </a:r>
            <a:r>
              <a:rPr lang="ja-JP" altLang="ja-JP" dirty="0">
                <a:latin typeface="Arial" panose="020B0604020202020204" pitchFamily="34" charset="0"/>
              </a:rPr>
              <a:t>「暑い夏に、部屋の中で冷房を使わないで、涼しく過ごす方法を学ぶためです。」</a:t>
            </a:r>
          </a:p>
        </p:txBody>
      </p:sp>
    </p:spTree>
    <p:extLst>
      <p:ext uri="{BB962C8B-B14F-4D97-AF65-F5344CB8AC3E}">
        <p14:creationId xmlns:p14="http://schemas.microsoft.com/office/powerpoint/2010/main" val="1331541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xmlns="" id="{E073E27C-4B68-4015-A650-9110D6E3BF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b="1">
                <a:solidFill>
                  <a:schemeClr val="tx1"/>
                </a:solidFill>
                <a:latin typeface="Arial" panose="020B0604020202020204" pitchFamily="34" charset="0"/>
                <a:ea typeface="ＭＳ Ｐゴシック" panose="020B0600070205080204" pitchFamily="50" charset="-128"/>
              </a:defRPr>
            </a:lvl1pPr>
            <a:lvl2pPr marL="751940" indent="-289208">
              <a:defRPr kumimoji="1" b="1">
                <a:solidFill>
                  <a:schemeClr val="tx1"/>
                </a:solidFill>
                <a:latin typeface="Arial" panose="020B0604020202020204" pitchFamily="34" charset="0"/>
                <a:ea typeface="ＭＳ Ｐゴシック" panose="020B0600070205080204" pitchFamily="50" charset="-128"/>
              </a:defRPr>
            </a:lvl2pPr>
            <a:lvl3pPr marL="1156830" indent="-231366">
              <a:defRPr kumimoji="1" b="1">
                <a:solidFill>
                  <a:schemeClr val="tx1"/>
                </a:solidFill>
                <a:latin typeface="Arial" panose="020B0604020202020204" pitchFamily="34" charset="0"/>
                <a:ea typeface="ＭＳ Ｐゴシック" panose="020B0600070205080204" pitchFamily="50" charset="-128"/>
              </a:defRPr>
            </a:lvl3pPr>
            <a:lvl4pPr marL="1619562" indent="-231366">
              <a:defRPr kumimoji="1" b="1">
                <a:solidFill>
                  <a:schemeClr val="tx1"/>
                </a:solidFill>
                <a:latin typeface="Arial" panose="020B0604020202020204" pitchFamily="34" charset="0"/>
                <a:ea typeface="ＭＳ Ｐゴシック" panose="020B0600070205080204" pitchFamily="50" charset="-128"/>
              </a:defRPr>
            </a:lvl4pPr>
            <a:lvl5pPr marL="2082295" indent="-231366">
              <a:defRPr kumimoji="1" b="1">
                <a:solidFill>
                  <a:schemeClr val="tx1"/>
                </a:solidFill>
                <a:latin typeface="Arial" panose="020B0604020202020204" pitchFamily="34" charset="0"/>
                <a:ea typeface="ＭＳ Ｐゴシック" panose="020B0600070205080204" pitchFamily="50" charset="-128"/>
              </a:defRPr>
            </a:lvl5pPr>
            <a:lvl6pPr marL="2545027"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3007759"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70491"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933223"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fld id="{CFC5CBBE-4A1E-40A0-9F44-866481B00641}" type="slidenum">
              <a:rPr lang="en-US" altLang="ja-JP" b="0"/>
              <a:pPr/>
              <a:t>21</a:t>
            </a:fld>
            <a:endParaRPr lang="en-US" altLang="ja-JP" b="0"/>
          </a:p>
        </p:txBody>
      </p:sp>
      <p:sp>
        <p:nvSpPr>
          <p:cNvPr id="24579" name="Rectangle 2">
            <a:extLst>
              <a:ext uri="{FF2B5EF4-FFF2-40B4-BE49-F238E27FC236}">
                <a16:creationId xmlns:a16="http://schemas.microsoft.com/office/drawing/2014/main" xmlns="" id="{B6F00B65-081D-4C06-ACF1-F48B179101FF}"/>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xmlns="" id="{C971D025-9ABB-4D93-9621-44FD3241FE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例えばガラスならフィルムをはることもあるよ。</a:t>
            </a:r>
            <a:endParaRPr lang="en-US" altLang="ja-JP" dirty="0">
              <a:latin typeface="Arial" panose="020B0604020202020204" pitchFamily="34" charset="0"/>
            </a:endParaRPr>
          </a:p>
        </p:txBody>
      </p:sp>
    </p:spTree>
    <p:extLst>
      <p:ext uri="{BB962C8B-B14F-4D97-AF65-F5344CB8AC3E}">
        <p14:creationId xmlns:p14="http://schemas.microsoft.com/office/powerpoint/2010/main" val="1088795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xmlns="" id="{E073E27C-4B68-4015-A650-9110D6E3BF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b="1">
                <a:solidFill>
                  <a:schemeClr val="tx1"/>
                </a:solidFill>
                <a:latin typeface="Arial" panose="020B0604020202020204" pitchFamily="34" charset="0"/>
                <a:ea typeface="ＭＳ Ｐゴシック" panose="020B0600070205080204" pitchFamily="50" charset="-128"/>
              </a:defRPr>
            </a:lvl1pPr>
            <a:lvl2pPr marL="751940" indent="-289208">
              <a:defRPr kumimoji="1" b="1">
                <a:solidFill>
                  <a:schemeClr val="tx1"/>
                </a:solidFill>
                <a:latin typeface="Arial" panose="020B0604020202020204" pitchFamily="34" charset="0"/>
                <a:ea typeface="ＭＳ Ｐゴシック" panose="020B0600070205080204" pitchFamily="50" charset="-128"/>
              </a:defRPr>
            </a:lvl2pPr>
            <a:lvl3pPr marL="1156830" indent="-231366">
              <a:defRPr kumimoji="1" b="1">
                <a:solidFill>
                  <a:schemeClr val="tx1"/>
                </a:solidFill>
                <a:latin typeface="Arial" panose="020B0604020202020204" pitchFamily="34" charset="0"/>
                <a:ea typeface="ＭＳ Ｐゴシック" panose="020B0600070205080204" pitchFamily="50" charset="-128"/>
              </a:defRPr>
            </a:lvl3pPr>
            <a:lvl4pPr marL="1619562" indent="-231366">
              <a:defRPr kumimoji="1" b="1">
                <a:solidFill>
                  <a:schemeClr val="tx1"/>
                </a:solidFill>
                <a:latin typeface="Arial" panose="020B0604020202020204" pitchFamily="34" charset="0"/>
                <a:ea typeface="ＭＳ Ｐゴシック" panose="020B0600070205080204" pitchFamily="50" charset="-128"/>
              </a:defRPr>
            </a:lvl4pPr>
            <a:lvl5pPr marL="2082295" indent="-231366">
              <a:defRPr kumimoji="1" b="1">
                <a:solidFill>
                  <a:schemeClr val="tx1"/>
                </a:solidFill>
                <a:latin typeface="Arial" panose="020B0604020202020204" pitchFamily="34" charset="0"/>
                <a:ea typeface="ＭＳ Ｐゴシック" panose="020B0600070205080204" pitchFamily="50" charset="-128"/>
              </a:defRPr>
            </a:lvl5pPr>
            <a:lvl6pPr marL="2545027"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3007759"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70491"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933223"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fld id="{CFC5CBBE-4A1E-40A0-9F44-866481B00641}" type="slidenum">
              <a:rPr lang="en-US" altLang="ja-JP" b="0"/>
              <a:pPr/>
              <a:t>22</a:t>
            </a:fld>
            <a:endParaRPr lang="en-US" altLang="ja-JP" b="0"/>
          </a:p>
        </p:txBody>
      </p:sp>
      <p:sp>
        <p:nvSpPr>
          <p:cNvPr id="24579" name="Rectangle 2">
            <a:extLst>
              <a:ext uri="{FF2B5EF4-FFF2-40B4-BE49-F238E27FC236}">
                <a16:creationId xmlns:a16="http://schemas.microsoft.com/office/drawing/2014/main" xmlns="" id="{B6F00B65-081D-4C06-ACF1-F48B179101FF}"/>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xmlns="" id="{C971D025-9ABB-4D93-9621-44FD3241FE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熱を通さない窓を使った場合の，サーモグラフィをみてみるよ！</a:t>
            </a:r>
          </a:p>
          <a:p>
            <a:pPr eaLnBrk="1" hangingPunct="1"/>
            <a:r>
              <a:rPr lang="ja-JP" altLang="en-US" dirty="0">
                <a:latin typeface="Arial" panose="020B0604020202020204" pitchFamily="34" charset="0"/>
              </a:rPr>
              <a:t>これが外側。３２℃はあるかな？オレンジ色をしていて熱そうだね。</a:t>
            </a:r>
          </a:p>
          <a:p>
            <a:pPr eaLnBrk="1" hangingPunct="1"/>
            <a:endParaRPr lang="en-US" altLang="ja-JP" dirty="0">
              <a:latin typeface="Arial" panose="020B0604020202020204" pitchFamily="34" charset="0"/>
            </a:endParaRPr>
          </a:p>
          <a:p>
            <a:pPr eaLnBrk="1" hangingPunct="1"/>
            <a:r>
              <a:rPr lang="ja-JP" altLang="en-US" dirty="0">
                <a:latin typeface="Arial" panose="020B0604020202020204" pitchFamily="34" charset="0"/>
              </a:rPr>
              <a:t>では内側を見てみよう！２５℃くらいだね！</a:t>
            </a:r>
          </a:p>
          <a:p>
            <a:pPr eaLnBrk="1" hangingPunct="1"/>
            <a:r>
              <a:rPr lang="ja-JP" altLang="en-US" dirty="0">
                <a:latin typeface="Arial" panose="020B0604020202020204" pitchFamily="34" charset="0"/>
              </a:rPr>
              <a:t>同じ窓や壁なのに、外と内で７℃も違うんだよ！</a:t>
            </a:r>
          </a:p>
          <a:p>
            <a:pPr eaLnBrk="1" hangingPunct="1"/>
            <a:r>
              <a:rPr lang="ja-JP" altLang="en-US" dirty="0">
                <a:latin typeface="Arial" panose="020B0604020202020204" pitchFamily="34" charset="0"/>
              </a:rPr>
              <a:t>太陽の光をとおしていないことが分かりましたね。</a:t>
            </a:r>
            <a:endParaRPr lang="en-US" altLang="ja-JP" dirty="0">
              <a:latin typeface="Arial" panose="020B0604020202020204" pitchFamily="34" charset="0"/>
            </a:endParaRPr>
          </a:p>
          <a:p>
            <a:pPr eaLnBrk="1" hangingPunct="1"/>
            <a:endParaRPr lang="en-US" altLang="ja-JP" dirty="0">
              <a:latin typeface="Arial" panose="020B0604020202020204" pitchFamily="34" charset="0"/>
            </a:endParaRPr>
          </a:p>
        </p:txBody>
      </p:sp>
    </p:spTree>
    <p:extLst>
      <p:ext uri="{BB962C8B-B14F-4D97-AF65-F5344CB8AC3E}">
        <p14:creationId xmlns:p14="http://schemas.microsoft.com/office/powerpoint/2010/main" val="3486447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xmlns="" id="{E073E27C-4B68-4015-A650-9110D6E3BF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b="1">
                <a:solidFill>
                  <a:schemeClr val="tx1"/>
                </a:solidFill>
                <a:latin typeface="Arial" panose="020B0604020202020204" pitchFamily="34" charset="0"/>
                <a:ea typeface="ＭＳ Ｐゴシック" panose="020B0600070205080204" pitchFamily="50" charset="-128"/>
              </a:defRPr>
            </a:lvl1pPr>
            <a:lvl2pPr marL="751940" indent="-289208">
              <a:defRPr kumimoji="1" b="1">
                <a:solidFill>
                  <a:schemeClr val="tx1"/>
                </a:solidFill>
                <a:latin typeface="Arial" panose="020B0604020202020204" pitchFamily="34" charset="0"/>
                <a:ea typeface="ＭＳ Ｐゴシック" panose="020B0600070205080204" pitchFamily="50" charset="-128"/>
              </a:defRPr>
            </a:lvl2pPr>
            <a:lvl3pPr marL="1156830" indent="-231366">
              <a:defRPr kumimoji="1" b="1">
                <a:solidFill>
                  <a:schemeClr val="tx1"/>
                </a:solidFill>
                <a:latin typeface="Arial" panose="020B0604020202020204" pitchFamily="34" charset="0"/>
                <a:ea typeface="ＭＳ Ｐゴシック" panose="020B0600070205080204" pitchFamily="50" charset="-128"/>
              </a:defRPr>
            </a:lvl3pPr>
            <a:lvl4pPr marL="1619562" indent="-231366">
              <a:defRPr kumimoji="1" b="1">
                <a:solidFill>
                  <a:schemeClr val="tx1"/>
                </a:solidFill>
                <a:latin typeface="Arial" panose="020B0604020202020204" pitchFamily="34" charset="0"/>
                <a:ea typeface="ＭＳ Ｐゴシック" panose="020B0600070205080204" pitchFamily="50" charset="-128"/>
              </a:defRPr>
            </a:lvl4pPr>
            <a:lvl5pPr marL="2082295" indent="-231366">
              <a:defRPr kumimoji="1" b="1">
                <a:solidFill>
                  <a:schemeClr val="tx1"/>
                </a:solidFill>
                <a:latin typeface="Arial" panose="020B0604020202020204" pitchFamily="34" charset="0"/>
                <a:ea typeface="ＭＳ Ｐゴシック" panose="020B0600070205080204" pitchFamily="50" charset="-128"/>
              </a:defRPr>
            </a:lvl5pPr>
            <a:lvl6pPr marL="2545027"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3007759"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70491"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933223"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fld id="{CFC5CBBE-4A1E-40A0-9F44-866481B00641}" type="slidenum">
              <a:rPr lang="en-US" altLang="ja-JP" b="0"/>
              <a:pPr/>
              <a:t>23</a:t>
            </a:fld>
            <a:endParaRPr lang="en-US" altLang="ja-JP" b="0"/>
          </a:p>
        </p:txBody>
      </p:sp>
      <p:sp>
        <p:nvSpPr>
          <p:cNvPr id="24579" name="Rectangle 2">
            <a:extLst>
              <a:ext uri="{FF2B5EF4-FFF2-40B4-BE49-F238E27FC236}">
                <a16:creationId xmlns:a16="http://schemas.microsoft.com/office/drawing/2014/main" xmlns="" id="{B6F00B65-081D-4C06-ACF1-F48B179101FF}"/>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xmlns="" id="{C971D025-9ABB-4D93-9621-44FD3241FE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a:latin typeface="Arial" panose="020B0604020202020204" pitchFamily="34" charset="0"/>
              </a:rPr>
              <a:t>2</a:t>
            </a:r>
            <a:r>
              <a:rPr lang="ja-JP" altLang="ja-JP">
                <a:latin typeface="Arial" panose="020B0604020202020204" pitchFamily="34" charset="0"/>
              </a:rPr>
              <a:t>つ目の工夫は光を「とおさない」です。</a:t>
            </a:r>
            <a:endParaRPr lang="en-US" altLang="ja-JP">
              <a:latin typeface="Arial" panose="020B0604020202020204" pitchFamily="34" charset="0"/>
            </a:endParaRPr>
          </a:p>
          <a:p>
            <a:pPr eaLnBrk="1" hangingPunct="1"/>
            <a:r>
              <a:rPr lang="ja-JP" altLang="en-US">
                <a:latin typeface="Arial" panose="020B0604020202020204" pitchFamily="34" charset="0"/>
              </a:rPr>
              <a:t>その工夫は、今みんながいる教室だったら、何かな？</a:t>
            </a:r>
            <a:endParaRPr lang="en-US" altLang="ja-JP">
              <a:latin typeface="Arial" panose="020B0604020202020204" pitchFamily="34" charset="0"/>
            </a:endParaRPr>
          </a:p>
          <a:p>
            <a:pPr eaLnBrk="1" hangingPunct="1"/>
            <a:r>
              <a:rPr lang="en-US" altLang="ja-JP">
                <a:latin typeface="Arial" panose="020B0604020202020204" pitchFamily="34" charset="0"/>
              </a:rPr>
              <a:t>→</a:t>
            </a:r>
            <a:r>
              <a:rPr lang="ja-JP" altLang="ja-JP">
                <a:latin typeface="Arial" panose="020B0604020202020204" pitchFamily="34" charset="0"/>
              </a:rPr>
              <a:t>生徒に応えさせる。</a:t>
            </a:r>
            <a:endParaRPr lang="en-US" altLang="ja-JP">
              <a:latin typeface="Arial" panose="020B0604020202020204" pitchFamily="34" charset="0"/>
            </a:endParaRPr>
          </a:p>
          <a:p>
            <a:pPr eaLnBrk="1" hangingPunct="1"/>
            <a:r>
              <a:rPr lang="ja-JP" altLang="en-US">
                <a:latin typeface="Arial" panose="020B0604020202020204" pitchFamily="34" charset="0"/>
              </a:rPr>
              <a:t>少し、イメージしにくいと思うけど、答えはこの二つです。</a:t>
            </a:r>
            <a:endParaRPr lang="en-US" altLang="ja-JP">
              <a:latin typeface="Arial" panose="020B0604020202020204" pitchFamily="34" charset="0"/>
            </a:endParaRPr>
          </a:p>
          <a:p>
            <a:pPr eaLnBrk="1" hangingPunct="1"/>
            <a:r>
              <a:rPr lang="ja-JP" altLang="en-US">
                <a:latin typeface="Arial" panose="020B0604020202020204" pitchFamily="34" charset="0"/>
              </a:rPr>
              <a:t>ガラスと壁です。</a:t>
            </a:r>
            <a:endParaRPr lang="en-US" altLang="ja-JP">
              <a:latin typeface="Arial" panose="020B0604020202020204" pitchFamily="34" charset="0"/>
            </a:endParaRPr>
          </a:p>
          <a:p>
            <a:pPr eaLnBrk="1" hangingPunct="1"/>
            <a:r>
              <a:rPr lang="ja-JP" altLang="en-US">
                <a:latin typeface="Arial" panose="020B0604020202020204" pitchFamily="34" charset="0"/>
              </a:rPr>
              <a:t>じゃあ、実際にどれくらい、光を「とおさず」に部屋を涼しくしているのか？を調べるために</a:t>
            </a:r>
            <a:endParaRPr lang="en-US" altLang="ja-JP">
              <a:latin typeface="Arial" panose="020B0604020202020204" pitchFamily="34" charset="0"/>
            </a:endParaRPr>
          </a:p>
          <a:p>
            <a:pPr eaLnBrk="1" hangingPunct="1"/>
            <a:r>
              <a:rPr lang="ja-JP" altLang="en-US">
                <a:latin typeface="Arial" panose="020B0604020202020204" pitchFamily="34" charset="0"/>
              </a:rPr>
              <a:t>お兄さんは壁と窓の外と中の温度を計ってみました。</a:t>
            </a:r>
            <a:endParaRPr lang="en-US" altLang="ja-JP">
              <a:latin typeface="Arial" panose="020B0604020202020204" pitchFamily="34" charset="0"/>
            </a:endParaRPr>
          </a:p>
          <a:p>
            <a:pPr eaLnBrk="1" hangingPunct="1"/>
            <a:endParaRPr lang="en-US" altLang="ja-JP">
              <a:latin typeface="Arial" panose="020B0604020202020204" pitchFamily="34" charset="0"/>
            </a:endParaRPr>
          </a:p>
          <a:p>
            <a:pPr eaLnBrk="1" hangingPunct="1"/>
            <a:r>
              <a:rPr lang="ja-JP" altLang="en-US">
                <a:latin typeface="Arial" panose="020B0604020202020204" pitchFamily="34" charset="0"/>
              </a:rPr>
              <a:t>では、サーモグラフィをみてみるよ！</a:t>
            </a:r>
          </a:p>
          <a:p>
            <a:pPr eaLnBrk="1" hangingPunct="1"/>
            <a:r>
              <a:rPr lang="ja-JP" altLang="en-US">
                <a:latin typeface="Arial" panose="020B0604020202020204" pitchFamily="34" charset="0"/>
              </a:rPr>
              <a:t>これが外側。３２℃はあるかな？オレンジ色をしていて熱そうだね。</a:t>
            </a:r>
          </a:p>
          <a:p>
            <a:pPr eaLnBrk="1" hangingPunct="1"/>
            <a:r>
              <a:rPr lang="ja-JP" altLang="en-US">
                <a:latin typeface="Arial" panose="020B0604020202020204" pitchFamily="34" charset="0"/>
              </a:rPr>
              <a:t>さてじゃあ、内側を見てみよう！２５℃くらいだね！</a:t>
            </a:r>
          </a:p>
          <a:p>
            <a:pPr eaLnBrk="1" hangingPunct="1"/>
            <a:r>
              <a:rPr lang="ja-JP" altLang="en-US">
                <a:latin typeface="Arial" panose="020B0604020202020204" pitchFamily="34" charset="0"/>
              </a:rPr>
              <a:t>同じ窓や壁なのに、外と内で７℃も違うんだよ！</a:t>
            </a:r>
          </a:p>
          <a:p>
            <a:pPr eaLnBrk="1" hangingPunct="1"/>
            <a:r>
              <a:rPr lang="ja-JP" altLang="en-US">
                <a:latin typeface="Arial" panose="020B0604020202020204" pitchFamily="34" charset="0"/>
              </a:rPr>
              <a:t>太陽の光をとおしていないことが分かりましたね。</a:t>
            </a:r>
            <a:endParaRPr lang="en-US" altLang="ja-JP">
              <a:latin typeface="Arial" panose="020B0604020202020204" pitchFamily="34" charset="0"/>
            </a:endParaRPr>
          </a:p>
          <a:p>
            <a:pPr eaLnBrk="1" hangingPunct="1"/>
            <a:endParaRPr lang="en-US" altLang="ja-JP">
              <a:latin typeface="Arial" panose="020B0604020202020204" pitchFamily="34" charset="0"/>
            </a:endParaRPr>
          </a:p>
          <a:p>
            <a:pPr eaLnBrk="1" hangingPunct="1"/>
            <a:r>
              <a:rPr lang="ja-JP" altLang="en-US">
                <a:latin typeface="Arial" panose="020B0604020202020204" pitchFamily="34" charset="0"/>
              </a:rPr>
              <a:t>では、図を使って光を「とおさない」という事がどういうことなのか説明します。</a:t>
            </a:r>
          </a:p>
          <a:p>
            <a:pPr eaLnBrk="1" hangingPunct="1"/>
            <a:endParaRPr lang="en-US" altLang="ja-JP">
              <a:latin typeface="Arial" panose="020B0604020202020204" pitchFamily="34" charset="0"/>
            </a:endParaRPr>
          </a:p>
        </p:txBody>
      </p:sp>
    </p:spTree>
    <p:extLst>
      <p:ext uri="{BB962C8B-B14F-4D97-AF65-F5344CB8AC3E}">
        <p14:creationId xmlns:p14="http://schemas.microsoft.com/office/powerpoint/2010/main" val="4057759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4A38E2-B9BC-4D6C-AEBE-08E3C2669E99}" type="slidenum">
              <a:rPr lang="en-US" altLang="ja-JP" smtClean="0"/>
              <a:pPr/>
              <a:t>24</a:t>
            </a:fld>
            <a:endParaRPr lang="en-US" altLang="ja-JP"/>
          </a:p>
        </p:txBody>
      </p:sp>
    </p:spTree>
    <p:extLst>
      <p:ext uri="{BB962C8B-B14F-4D97-AF65-F5344CB8AC3E}">
        <p14:creationId xmlns:p14="http://schemas.microsoft.com/office/powerpoint/2010/main" val="34699097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xmlns="" id="{68E5E5D3-C804-4F5F-AD9F-8156B34D18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b="1">
                <a:solidFill>
                  <a:schemeClr val="tx1"/>
                </a:solidFill>
                <a:latin typeface="Arial" panose="020B0604020202020204" pitchFamily="34" charset="0"/>
                <a:ea typeface="ＭＳ Ｐゴシック" panose="020B0600070205080204" pitchFamily="50" charset="-128"/>
              </a:defRPr>
            </a:lvl1pPr>
            <a:lvl2pPr marL="751940" indent="-289208">
              <a:defRPr kumimoji="1" b="1">
                <a:solidFill>
                  <a:schemeClr val="tx1"/>
                </a:solidFill>
                <a:latin typeface="Arial" panose="020B0604020202020204" pitchFamily="34" charset="0"/>
                <a:ea typeface="ＭＳ Ｐゴシック" panose="020B0600070205080204" pitchFamily="50" charset="-128"/>
              </a:defRPr>
            </a:lvl2pPr>
            <a:lvl3pPr marL="1156830" indent="-231366">
              <a:defRPr kumimoji="1" b="1">
                <a:solidFill>
                  <a:schemeClr val="tx1"/>
                </a:solidFill>
                <a:latin typeface="Arial" panose="020B0604020202020204" pitchFamily="34" charset="0"/>
                <a:ea typeface="ＭＳ Ｐゴシック" panose="020B0600070205080204" pitchFamily="50" charset="-128"/>
              </a:defRPr>
            </a:lvl3pPr>
            <a:lvl4pPr marL="1619562" indent="-231366">
              <a:defRPr kumimoji="1" b="1">
                <a:solidFill>
                  <a:schemeClr val="tx1"/>
                </a:solidFill>
                <a:latin typeface="Arial" panose="020B0604020202020204" pitchFamily="34" charset="0"/>
                <a:ea typeface="ＭＳ Ｐゴシック" panose="020B0600070205080204" pitchFamily="50" charset="-128"/>
              </a:defRPr>
            </a:lvl4pPr>
            <a:lvl5pPr marL="2082295" indent="-231366">
              <a:defRPr kumimoji="1" b="1">
                <a:solidFill>
                  <a:schemeClr val="tx1"/>
                </a:solidFill>
                <a:latin typeface="Arial" panose="020B0604020202020204" pitchFamily="34" charset="0"/>
                <a:ea typeface="ＭＳ Ｐゴシック" panose="020B0600070205080204" pitchFamily="50" charset="-128"/>
              </a:defRPr>
            </a:lvl5pPr>
            <a:lvl6pPr marL="2545027"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3007759"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70491"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933223"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fld id="{1B90D90E-8343-487B-B9EC-06F3F09EE67B}" type="slidenum">
              <a:rPr lang="en-US" altLang="ja-JP" b="0"/>
              <a:pPr/>
              <a:t>25</a:t>
            </a:fld>
            <a:endParaRPr lang="en-US" altLang="ja-JP" b="0"/>
          </a:p>
        </p:txBody>
      </p:sp>
      <p:sp>
        <p:nvSpPr>
          <p:cNvPr id="29699" name="Rectangle 2">
            <a:extLst>
              <a:ext uri="{FF2B5EF4-FFF2-40B4-BE49-F238E27FC236}">
                <a16:creationId xmlns:a16="http://schemas.microsoft.com/office/drawing/2014/main" xmlns="" id="{9BDF7B9E-F1DA-49DF-A5B8-793725B471A0}"/>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xmlns="" id="{ECFA855A-BC22-488D-86BF-4593DD0AE5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以上が、これから来る夏に向けての</a:t>
            </a:r>
            <a:r>
              <a:rPr lang="en-US" altLang="ja-JP" dirty="0">
                <a:latin typeface="Arial" panose="020B0604020202020204" pitchFamily="34" charset="0"/>
              </a:rPr>
              <a:t>3</a:t>
            </a:r>
            <a:r>
              <a:rPr lang="ja-JP" altLang="en-US" dirty="0" err="1">
                <a:latin typeface="Arial" panose="020B0604020202020204" pitchFamily="34" charset="0"/>
              </a:rPr>
              <a:t>つの</a:t>
            </a:r>
            <a:r>
              <a:rPr lang="ja-JP" altLang="en-US" dirty="0">
                <a:latin typeface="Arial" panose="020B0604020202020204" pitchFamily="34" charset="0"/>
              </a:rPr>
              <a:t>工夫（今回は１つ）になります。</a:t>
            </a:r>
            <a:endParaRPr lang="en-US" altLang="ja-JP" dirty="0">
              <a:latin typeface="Arial" panose="020B0604020202020204" pitchFamily="34" charset="0"/>
            </a:endParaRPr>
          </a:p>
          <a:p>
            <a:pPr eaLnBrk="1" hangingPunct="1"/>
            <a:r>
              <a:rPr lang="ja-JP" altLang="en-US" dirty="0">
                <a:latin typeface="Arial" panose="020B0604020202020204" pitchFamily="34" charset="0"/>
              </a:rPr>
              <a:t>今日習ったことを自分なりに家などで実際に行ってみましょう。</a:t>
            </a:r>
            <a:endParaRPr lang="en-US" altLang="ja-JP" dirty="0">
              <a:latin typeface="Arial" panose="020B0604020202020204" pitchFamily="34" charset="0"/>
            </a:endParaRPr>
          </a:p>
          <a:p>
            <a:pPr eaLnBrk="1" hangingPunct="1"/>
            <a:r>
              <a:rPr lang="ja-JP" altLang="en-US" dirty="0">
                <a:latin typeface="Arial" panose="020B0604020202020204" pitchFamily="34" charset="0"/>
              </a:rPr>
              <a:t>以上ですが、何か質問はありますか？</a:t>
            </a:r>
            <a:endParaRPr lang="en-US" altLang="ja-JP" dirty="0">
              <a:latin typeface="Arial" panose="020B0604020202020204" pitchFamily="34" charset="0"/>
            </a:endParaRPr>
          </a:p>
        </p:txBody>
      </p:sp>
    </p:spTree>
    <p:extLst>
      <p:ext uri="{BB962C8B-B14F-4D97-AF65-F5344CB8AC3E}">
        <p14:creationId xmlns:p14="http://schemas.microsoft.com/office/powerpoint/2010/main" val="2621058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xmlns="" id="{2C1C3BE7-FA36-45D6-A2F4-F3043C639C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b="1">
                <a:solidFill>
                  <a:schemeClr val="tx1"/>
                </a:solidFill>
                <a:latin typeface="Arial" panose="020B0604020202020204" pitchFamily="34" charset="0"/>
                <a:ea typeface="ＭＳ Ｐゴシック" panose="020B0600070205080204" pitchFamily="50" charset="-128"/>
              </a:defRPr>
            </a:lvl1pPr>
            <a:lvl2pPr marL="751940" indent="-289208">
              <a:defRPr kumimoji="1" b="1">
                <a:solidFill>
                  <a:schemeClr val="tx1"/>
                </a:solidFill>
                <a:latin typeface="Arial" panose="020B0604020202020204" pitchFamily="34" charset="0"/>
                <a:ea typeface="ＭＳ Ｐゴシック" panose="020B0600070205080204" pitchFamily="50" charset="-128"/>
              </a:defRPr>
            </a:lvl2pPr>
            <a:lvl3pPr marL="1156830" indent="-231366">
              <a:defRPr kumimoji="1" b="1">
                <a:solidFill>
                  <a:schemeClr val="tx1"/>
                </a:solidFill>
                <a:latin typeface="Arial" panose="020B0604020202020204" pitchFamily="34" charset="0"/>
                <a:ea typeface="ＭＳ Ｐゴシック" panose="020B0600070205080204" pitchFamily="50" charset="-128"/>
              </a:defRPr>
            </a:lvl3pPr>
            <a:lvl4pPr marL="1619562" indent="-231366">
              <a:defRPr kumimoji="1" b="1">
                <a:solidFill>
                  <a:schemeClr val="tx1"/>
                </a:solidFill>
                <a:latin typeface="Arial" panose="020B0604020202020204" pitchFamily="34" charset="0"/>
                <a:ea typeface="ＭＳ Ｐゴシック" panose="020B0600070205080204" pitchFamily="50" charset="-128"/>
              </a:defRPr>
            </a:lvl4pPr>
            <a:lvl5pPr marL="2082295" indent="-231366">
              <a:defRPr kumimoji="1" b="1">
                <a:solidFill>
                  <a:schemeClr val="tx1"/>
                </a:solidFill>
                <a:latin typeface="Arial" panose="020B0604020202020204" pitchFamily="34" charset="0"/>
                <a:ea typeface="ＭＳ Ｐゴシック" panose="020B0600070205080204" pitchFamily="50" charset="-128"/>
              </a:defRPr>
            </a:lvl5pPr>
            <a:lvl6pPr marL="2545027"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3007759"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70491"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933223"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fld id="{77EB97BD-F798-47CC-B034-6EA5162E88F8}" type="slidenum">
              <a:rPr lang="en-US" altLang="ja-JP" b="0"/>
              <a:pPr/>
              <a:t>4</a:t>
            </a:fld>
            <a:endParaRPr lang="en-US" altLang="ja-JP" b="0"/>
          </a:p>
        </p:txBody>
      </p:sp>
      <p:sp>
        <p:nvSpPr>
          <p:cNvPr id="17411" name="Rectangle 2">
            <a:extLst>
              <a:ext uri="{FF2B5EF4-FFF2-40B4-BE49-F238E27FC236}">
                <a16:creationId xmlns:a16="http://schemas.microsoft.com/office/drawing/2014/main" xmlns="" id="{BF6DBC29-053B-487C-B902-11BC69007E86}"/>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xmlns="" id="{991C768F-F8BE-4DF1-BA91-45B5B1C716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ja-JP" dirty="0">
                <a:latin typeface="Arial" panose="020B0604020202020204" pitchFamily="34" charset="0"/>
              </a:rPr>
              <a:t>みんな実験楽しかったですか？</a:t>
            </a:r>
          </a:p>
          <a:p>
            <a:r>
              <a:rPr lang="ja-JP" altLang="ja-JP" dirty="0">
                <a:latin typeface="Arial" panose="020B0604020202020204" pitchFamily="34" charset="0"/>
              </a:rPr>
              <a:t>今日は実験のおさらいを</a:t>
            </a:r>
            <a:r>
              <a:rPr lang="ja-JP" altLang="en-US" dirty="0">
                <a:latin typeface="Arial" panose="020B0604020202020204" pitchFamily="34" charset="0"/>
              </a:rPr>
              <a:t>し</a:t>
            </a:r>
            <a:r>
              <a:rPr lang="ja-JP" altLang="ja-JP" dirty="0">
                <a:latin typeface="Arial" panose="020B0604020202020204" pitchFamily="34" charset="0"/>
              </a:rPr>
              <a:t>ます。</a:t>
            </a:r>
          </a:p>
        </p:txBody>
      </p:sp>
    </p:spTree>
    <p:extLst>
      <p:ext uri="{BB962C8B-B14F-4D97-AF65-F5344CB8AC3E}">
        <p14:creationId xmlns:p14="http://schemas.microsoft.com/office/powerpoint/2010/main" val="1565018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xmlns="" id="{4D94E4C0-BED4-4CD2-86EE-B9728D0E39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b="1">
                <a:solidFill>
                  <a:schemeClr val="tx1"/>
                </a:solidFill>
                <a:latin typeface="Arial" panose="020B0604020202020204" pitchFamily="34" charset="0"/>
                <a:ea typeface="ＭＳ Ｐゴシック" panose="020B0600070205080204" pitchFamily="50" charset="-128"/>
              </a:defRPr>
            </a:lvl1pPr>
            <a:lvl2pPr marL="751940" indent="-289208">
              <a:defRPr kumimoji="1" b="1">
                <a:solidFill>
                  <a:schemeClr val="tx1"/>
                </a:solidFill>
                <a:latin typeface="Arial" panose="020B0604020202020204" pitchFamily="34" charset="0"/>
                <a:ea typeface="ＭＳ Ｐゴシック" panose="020B0600070205080204" pitchFamily="50" charset="-128"/>
              </a:defRPr>
            </a:lvl2pPr>
            <a:lvl3pPr marL="1156830" indent="-231366">
              <a:defRPr kumimoji="1" b="1">
                <a:solidFill>
                  <a:schemeClr val="tx1"/>
                </a:solidFill>
                <a:latin typeface="Arial" panose="020B0604020202020204" pitchFamily="34" charset="0"/>
                <a:ea typeface="ＭＳ Ｐゴシック" panose="020B0600070205080204" pitchFamily="50" charset="-128"/>
              </a:defRPr>
            </a:lvl3pPr>
            <a:lvl4pPr marL="1619562" indent="-231366">
              <a:defRPr kumimoji="1" b="1">
                <a:solidFill>
                  <a:schemeClr val="tx1"/>
                </a:solidFill>
                <a:latin typeface="Arial" panose="020B0604020202020204" pitchFamily="34" charset="0"/>
                <a:ea typeface="ＭＳ Ｐゴシック" panose="020B0600070205080204" pitchFamily="50" charset="-128"/>
              </a:defRPr>
            </a:lvl4pPr>
            <a:lvl5pPr marL="2082295" indent="-231366">
              <a:defRPr kumimoji="1" b="1">
                <a:solidFill>
                  <a:schemeClr val="tx1"/>
                </a:solidFill>
                <a:latin typeface="Arial" panose="020B0604020202020204" pitchFamily="34" charset="0"/>
                <a:ea typeface="ＭＳ Ｐゴシック" panose="020B0600070205080204" pitchFamily="50" charset="-128"/>
              </a:defRPr>
            </a:lvl5pPr>
            <a:lvl6pPr marL="2545027"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3007759"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70491"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933223"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fld id="{0138C866-68D7-460D-999F-0FFCEBC1A5BE}" type="slidenum">
              <a:rPr lang="en-US" altLang="ja-JP" b="0"/>
              <a:pPr/>
              <a:t>5</a:t>
            </a:fld>
            <a:endParaRPr lang="en-US" altLang="ja-JP" b="0"/>
          </a:p>
        </p:txBody>
      </p:sp>
      <p:sp>
        <p:nvSpPr>
          <p:cNvPr id="19459" name="Rectangle 2">
            <a:extLst>
              <a:ext uri="{FF2B5EF4-FFF2-40B4-BE49-F238E27FC236}">
                <a16:creationId xmlns:a16="http://schemas.microsoft.com/office/drawing/2014/main" xmlns="" id="{BCE31583-7F65-4390-A09F-7CDBBC6C8DB6}"/>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xmlns="" id="{89AFBDEB-A306-44DE-AD3E-B116E64391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latin typeface="Arial" panose="020B0604020202020204" pitchFamily="34" charset="0"/>
              </a:rPr>
              <a:t>Q.</a:t>
            </a:r>
            <a:r>
              <a:rPr lang="ja-JP" altLang="ja-JP" dirty="0">
                <a:latin typeface="Arial" panose="020B0604020202020204" pitchFamily="34" charset="0"/>
              </a:rPr>
              <a:t>「じゃあ、なんで冷房を使わない方がいいんでしょう？」</a:t>
            </a:r>
          </a:p>
          <a:p>
            <a:r>
              <a:rPr lang="ja-JP" altLang="ja-JP" dirty="0">
                <a:latin typeface="Arial" panose="020B0604020202020204" pitchFamily="34" charset="0"/>
              </a:rPr>
              <a:t>→生徒に応えさせる</a:t>
            </a:r>
          </a:p>
          <a:p>
            <a:r>
              <a:rPr lang="en-US" altLang="ja-JP" dirty="0">
                <a:latin typeface="Arial" panose="020B0604020202020204" pitchFamily="34" charset="0"/>
              </a:rPr>
              <a:t>A.</a:t>
            </a:r>
            <a:r>
              <a:rPr lang="ja-JP" altLang="ja-JP" dirty="0">
                <a:latin typeface="Arial" panose="020B0604020202020204" pitchFamily="34" charset="0"/>
              </a:rPr>
              <a:t>「理由は</a:t>
            </a:r>
            <a:r>
              <a:rPr lang="en-US" altLang="ja-JP" dirty="0">
                <a:latin typeface="Arial" panose="020B0604020202020204" pitchFamily="34" charset="0"/>
              </a:rPr>
              <a:t>2</a:t>
            </a:r>
            <a:r>
              <a:rPr lang="ja-JP" altLang="ja-JP" dirty="0">
                <a:latin typeface="Arial" panose="020B0604020202020204" pitchFamily="34" charset="0"/>
              </a:rPr>
              <a:t>つあります。</a:t>
            </a:r>
            <a:r>
              <a:rPr lang="en-US" altLang="ja-JP" dirty="0">
                <a:latin typeface="Arial" panose="020B0604020202020204" pitchFamily="34" charset="0"/>
              </a:rPr>
              <a:t>1</a:t>
            </a:r>
            <a:r>
              <a:rPr lang="ja-JP" altLang="ja-JP" dirty="0">
                <a:latin typeface="Arial" panose="020B0604020202020204" pitchFamily="34" charset="0"/>
              </a:rPr>
              <a:t>つ目は、冷房は電気をたくさん使って、たくさんのお金がかかっちゃうからです。</a:t>
            </a:r>
            <a:r>
              <a:rPr lang="en-US" altLang="ja-JP" dirty="0">
                <a:latin typeface="Arial" panose="020B0604020202020204" pitchFamily="34" charset="0"/>
              </a:rPr>
              <a:t>2</a:t>
            </a:r>
            <a:r>
              <a:rPr lang="ja-JP" altLang="ja-JP" dirty="0">
                <a:latin typeface="Arial" panose="020B0604020202020204" pitchFamily="34" charset="0"/>
              </a:rPr>
              <a:t>つ目は、たくさんエネルギーを使ってしまうからです。今、みんなの生活がとても便利になってきているのは、冷房、冷蔵庫、テレビとかたくさんのエネルギーを使っているからです。そのため、地球上のエネルギーがどんどんなくなりそうになっています。少しでもエネルギーを使わない工夫する必要がありますね。」</a:t>
            </a:r>
          </a:p>
        </p:txBody>
      </p:sp>
    </p:spTree>
    <p:extLst>
      <p:ext uri="{BB962C8B-B14F-4D97-AF65-F5344CB8AC3E}">
        <p14:creationId xmlns:p14="http://schemas.microsoft.com/office/powerpoint/2010/main" val="1363065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xmlns="" id="{B85A6318-D8A9-4192-90CA-214C087ADA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b="1">
                <a:solidFill>
                  <a:schemeClr val="tx1"/>
                </a:solidFill>
                <a:latin typeface="Arial" panose="020B0604020202020204" pitchFamily="34" charset="0"/>
                <a:ea typeface="ＭＳ Ｐゴシック" panose="020B0600070205080204" pitchFamily="50" charset="-128"/>
              </a:defRPr>
            </a:lvl1pPr>
            <a:lvl2pPr marL="751940" indent="-289208">
              <a:defRPr kumimoji="1" b="1">
                <a:solidFill>
                  <a:schemeClr val="tx1"/>
                </a:solidFill>
                <a:latin typeface="Arial" panose="020B0604020202020204" pitchFamily="34" charset="0"/>
                <a:ea typeface="ＭＳ Ｐゴシック" panose="020B0600070205080204" pitchFamily="50" charset="-128"/>
              </a:defRPr>
            </a:lvl2pPr>
            <a:lvl3pPr marL="1156830" indent="-231366">
              <a:defRPr kumimoji="1" b="1">
                <a:solidFill>
                  <a:schemeClr val="tx1"/>
                </a:solidFill>
                <a:latin typeface="Arial" panose="020B0604020202020204" pitchFamily="34" charset="0"/>
                <a:ea typeface="ＭＳ Ｐゴシック" panose="020B0600070205080204" pitchFamily="50" charset="-128"/>
              </a:defRPr>
            </a:lvl3pPr>
            <a:lvl4pPr marL="1619562" indent="-231366">
              <a:defRPr kumimoji="1" b="1">
                <a:solidFill>
                  <a:schemeClr val="tx1"/>
                </a:solidFill>
                <a:latin typeface="Arial" panose="020B0604020202020204" pitchFamily="34" charset="0"/>
                <a:ea typeface="ＭＳ Ｐゴシック" panose="020B0600070205080204" pitchFamily="50" charset="-128"/>
              </a:defRPr>
            </a:lvl4pPr>
            <a:lvl5pPr marL="2082295" indent="-231366">
              <a:defRPr kumimoji="1" b="1">
                <a:solidFill>
                  <a:schemeClr val="tx1"/>
                </a:solidFill>
                <a:latin typeface="Arial" panose="020B0604020202020204" pitchFamily="34" charset="0"/>
                <a:ea typeface="ＭＳ Ｐゴシック" panose="020B0600070205080204" pitchFamily="50" charset="-128"/>
              </a:defRPr>
            </a:lvl5pPr>
            <a:lvl6pPr marL="2545027"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3007759"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70491"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933223"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fld id="{DE8C6728-D745-4A0B-B23D-11B0FB004DE4}" type="slidenum">
              <a:rPr lang="en-US" altLang="ja-JP" b="0"/>
              <a:pPr/>
              <a:t>6</a:t>
            </a:fld>
            <a:endParaRPr lang="en-US" altLang="ja-JP" b="0"/>
          </a:p>
        </p:txBody>
      </p:sp>
      <p:sp>
        <p:nvSpPr>
          <p:cNvPr id="20483" name="Rectangle 2">
            <a:extLst>
              <a:ext uri="{FF2B5EF4-FFF2-40B4-BE49-F238E27FC236}">
                <a16:creationId xmlns:a16="http://schemas.microsoft.com/office/drawing/2014/main" xmlns="" id="{0E697E66-5389-439F-A4CE-B1AEDCEE0D1F}"/>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xmlns="" id="{79DFFA3E-BAED-4EA8-A52F-7936C7165A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ja-JP">
                <a:latin typeface="Arial" panose="020B0604020202020204" pitchFamily="34" charset="0"/>
              </a:rPr>
              <a:t>はい。という事は、「暑い夏に、部屋の中で冷房を使わないで、涼しく過ごす方法を学ぶ」ということがとても大事！！ということが、みんなも分かったんじゃないかな。と思います。</a:t>
            </a:r>
          </a:p>
        </p:txBody>
      </p:sp>
    </p:spTree>
    <p:extLst>
      <p:ext uri="{BB962C8B-B14F-4D97-AF65-F5344CB8AC3E}">
        <p14:creationId xmlns:p14="http://schemas.microsoft.com/office/powerpoint/2010/main" val="3550201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xmlns="" id="{1FB6B28B-983C-492F-B4DA-671FDD36F7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b="1">
                <a:solidFill>
                  <a:schemeClr val="tx1"/>
                </a:solidFill>
                <a:latin typeface="Arial" panose="020B0604020202020204" pitchFamily="34" charset="0"/>
                <a:ea typeface="ＭＳ Ｐゴシック" panose="020B0600070205080204" pitchFamily="50" charset="-128"/>
              </a:defRPr>
            </a:lvl1pPr>
            <a:lvl2pPr marL="751940" indent="-289208">
              <a:defRPr kumimoji="1" b="1">
                <a:solidFill>
                  <a:schemeClr val="tx1"/>
                </a:solidFill>
                <a:latin typeface="Arial" panose="020B0604020202020204" pitchFamily="34" charset="0"/>
                <a:ea typeface="ＭＳ Ｐゴシック" panose="020B0600070205080204" pitchFamily="50" charset="-128"/>
              </a:defRPr>
            </a:lvl2pPr>
            <a:lvl3pPr marL="1156830" indent="-231366">
              <a:defRPr kumimoji="1" b="1">
                <a:solidFill>
                  <a:schemeClr val="tx1"/>
                </a:solidFill>
                <a:latin typeface="Arial" panose="020B0604020202020204" pitchFamily="34" charset="0"/>
                <a:ea typeface="ＭＳ Ｐゴシック" panose="020B0600070205080204" pitchFamily="50" charset="-128"/>
              </a:defRPr>
            </a:lvl3pPr>
            <a:lvl4pPr marL="1619562" indent="-231366">
              <a:defRPr kumimoji="1" b="1">
                <a:solidFill>
                  <a:schemeClr val="tx1"/>
                </a:solidFill>
                <a:latin typeface="Arial" panose="020B0604020202020204" pitchFamily="34" charset="0"/>
                <a:ea typeface="ＭＳ Ｐゴシック" panose="020B0600070205080204" pitchFamily="50" charset="-128"/>
              </a:defRPr>
            </a:lvl4pPr>
            <a:lvl5pPr marL="2082295" indent="-231366">
              <a:defRPr kumimoji="1" b="1">
                <a:solidFill>
                  <a:schemeClr val="tx1"/>
                </a:solidFill>
                <a:latin typeface="Arial" panose="020B0604020202020204" pitchFamily="34" charset="0"/>
                <a:ea typeface="ＭＳ Ｐゴシック" panose="020B0600070205080204" pitchFamily="50" charset="-128"/>
              </a:defRPr>
            </a:lvl5pPr>
            <a:lvl6pPr marL="2545027"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3007759"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70491"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933223"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fld id="{0915DA94-0ED5-47EC-8DC4-AA77C1AFB1C9}" type="slidenum">
              <a:rPr lang="en-US" altLang="ja-JP" b="0"/>
              <a:pPr/>
              <a:t>7</a:t>
            </a:fld>
            <a:endParaRPr lang="en-US" altLang="ja-JP" b="0"/>
          </a:p>
        </p:txBody>
      </p:sp>
      <p:sp>
        <p:nvSpPr>
          <p:cNvPr id="21507" name="Rectangle 2">
            <a:extLst>
              <a:ext uri="{FF2B5EF4-FFF2-40B4-BE49-F238E27FC236}">
                <a16:creationId xmlns:a16="http://schemas.microsoft.com/office/drawing/2014/main" xmlns="" id="{34FE8E1D-D2A9-4AFA-9CD6-56ADCD9D5CF2}"/>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xmlns="" id="{B5CC5E0E-D2D9-446D-8C0B-C95F1C7710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err="1">
                <a:latin typeface="Arial" panose="020B0604020202020204" pitchFamily="34" charset="0"/>
              </a:rPr>
              <a:t>ｔ</a:t>
            </a:r>
            <a:r>
              <a:rPr lang="ja-JP" altLang="ja-JP" dirty="0">
                <a:latin typeface="Arial" panose="020B0604020202020204" pitchFamily="34" charset="0"/>
              </a:rPr>
              <a:t>今日みんなは、</a:t>
            </a:r>
            <a:r>
              <a:rPr lang="ja-JP" altLang="en-US" dirty="0">
                <a:latin typeface="Arial" panose="020B0604020202020204" pitchFamily="34" charset="0"/>
              </a:rPr>
              <a:t>冷房</a:t>
            </a:r>
            <a:r>
              <a:rPr lang="ja-JP" altLang="ja-JP" dirty="0">
                <a:latin typeface="Arial" panose="020B0604020202020204" pitchFamily="34" charset="0"/>
              </a:rPr>
              <a:t>を使わないで、涼しく過ごすためにする工夫を実験で勉強しました。</a:t>
            </a:r>
          </a:p>
          <a:p>
            <a:r>
              <a:rPr lang="en-US" altLang="ja-JP" dirty="0">
                <a:latin typeface="Arial" panose="020B0604020202020204" pitchFamily="34" charset="0"/>
              </a:rPr>
              <a:t>Q.</a:t>
            </a:r>
            <a:r>
              <a:rPr lang="ja-JP" altLang="ja-JP" dirty="0">
                <a:latin typeface="Arial" panose="020B0604020202020204" pitchFamily="34" charset="0"/>
              </a:rPr>
              <a:t>その工夫が</a:t>
            </a:r>
            <a:r>
              <a:rPr lang="en-US" altLang="ja-JP" dirty="0">
                <a:latin typeface="Arial" panose="020B0604020202020204" pitchFamily="34" charset="0"/>
              </a:rPr>
              <a:t>3</a:t>
            </a:r>
            <a:r>
              <a:rPr lang="ja-JP" altLang="ja-JP" dirty="0">
                <a:latin typeface="Arial" panose="020B0604020202020204" pitchFamily="34" charset="0"/>
              </a:rPr>
              <a:t>つ</a:t>
            </a:r>
            <a:r>
              <a:rPr lang="ja-JP" altLang="en-US" dirty="0">
                <a:latin typeface="Arial" panose="020B0604020202020204" pitchFamily="34" charset="0"/>
              </a:rPr>
              <a:t>あります。</a:t>
            </a:r>
            <a:endParaRPr lang="en-US" altLang="ja-JP" dirty="0">
              <a:latin typeface="Arial" panose="020B0604020202020204" pitchFamily="34" charset="0"/>
            </a:endParaRPr>
          </a:p>
          <a:p>
            <a:r>
              <a:rPr lang="ja-JP" altLang="ja-JP" dirty="0">
                <a:latin typeface="Arial" panose="020B0604020202020204" pitchFamily="34" charset="0"/>
              </a:rPr>
              <a:t>「光をさえぎる」「光を通さない」「熱を逃がす」の</a:t>
            </a:r>
            <a:r>
              <a:rPr lang="en-US" altLang="ja-JP" dirty="0">
                <a:latin typeface="Arial" panose="020B0604020202020204" pitchFamily="34" charset="0"/>
              </a:rPr>
              <a:t>3</a:t>
            </a:r>
            <a:r>
              <a:rPr lang="ja-JP" altLang="ja-JP" dirty="0">
                <a:latin typeface="Arial" panose="020B0604020202020204" pitchFamily="34" charset="0"/>
              </a:rPr>
              <a:t>つ</a:t>
            </a:r>
            <a:r>
              <a:rPr lang="ja-JP" altLang="en-US" dirty="0">
                <a:latin typeface="Arial" panose="020B0604020202020204" pitchFamily="34" charset="0"/>
              </a:rPr>
              <a:t>です。</a:t>
            </a:r>
            <a:endParaRPr lang="en-US" altLang="ja-JP" dirty="0">
              <a:latin typeface="Arial" panose="020B0604020202020204" pitchFamily="34" charset="0"/>
            </a:endParaRPr>
          </a:p>
          <a:p>
            <a:r>
              <a:rPr lang="ja-JP" altLang="ja-JP" dirty="0">
                <a:latin typeface="Arial" panose="020B0604020202020204" pitchFamily="34" charset="0"/>
              </a:rPr>
              <a:t>この</a:t>
            </a:r>
            <a:r>
              <a:rPr lang="en-US" altLang="ja-JP" dirty="0">
                <a:latin typeface="Arial" panose="020B0604020202020204" pitchFamily="34" charset="0"/>
              </a:rPr>
              <a:t>3</a:t>
            </a:r>
            <a:r>
              <a:rPr lang="ja-JP" altLang="ja-JP" dirty="0" err="1">
                <a:latin typeface="Arial" panose="020B0604020202020204" pitchFamily="34" charset="0"/>
              </a:rPr>
              <a:t>つの</a:t>
            </a:r>
            <a:r>
              <a:rPr lang="ja-JP" altLang="ja-JP" dirty="0">
                <a:latin typeface="Arial" panose="020B0604020202020204" pitchFamily="34" charset="0"/>
              </a:rPr>
              <a:t>工夫をすることで冷房を使わず、夏を快適に過ごせます。</a:t>
            </a:r>
          </a:p>
          <a:p>
            <a:r>
              <a:rPr lang="en-US" altLang="ja-JP" dirty="0">
                <a:latin typeface="Arial" panose="020B0604020202020204" pitchFamily="34" charset="0"/>
              </a:rPr>
              <a:t>  </a:t>
            </a:r>
            <a:endParaRPr lang="ja-JP" altLang="ja-JP" dirty="0">
              <a:latin typeface="Arial" panose="020B0604020202020204" pitchFamily="34" charset="0"/>
            </a:endParaRPr>
          </a:p>
          <a:p>
            <a:r>
              <a:rPr lang="ja-JP" altLang="ja-JP" dirty="0">
                <a:latin typeface="Arial" panose="020B0604020202020204" pitchFamily="34" charset="0"/>
              </a:rPr>
              <a:t>じゃあ、実際に</a:t>
            </a:r>
            <a:r>
              <a:rPr lang="ja-JP" altLang="en-US" dirty="0">
                <a:latin typeface="Arial" panose="020B0604020202020204" pitchFamily="34" charset="0"/>
              </a:rPr>
              <a:t>今日みんなが学んだ工夫がなんで部屋を涼しくしているのか？について詳しく説明していきます。</a:t>
            </a:r>
            <a:endParaRPr lang="ja-JP" altLang="ja-JP" dirty="0">
              <a:latin typeface="Arial" panose="020B0604020202020204" pitchFamily="34" charset="0"/>
            </a:endParaRPr>
          </a:p>
        </p:txBody>
      </p:sp>
    </p:spTree>
    <p:extLst>
      <p:ext uri="{BB962C8B-B14F-4D97-AF65-F5344CB8AC3E}">
        <p14:creationId xmlns:p14="http://schemas.microsoft.com/office/powerpoint/2010/main" val="816068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xmlns="" id="{1FB6B28B-983C-492F-B4DA-671FDD36F7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b="1">
                <a:solidFill>
                  <a:schemeClr val="tx1"/>
                </a:solidFill>
                <a:latin typeface="Arial" panose="020B0604020202020204" pitchFamily="34" charset="0"/>
                <a:ea typeface="ＭＳ Ｐゴシック" panose="020B0600070205080204" pitchFamily="50" charset="-128"/>
              </a:defRPr>
            </a:lvl1pPr>
            <a:lvl2pPr marL="751940" indent="-289208">
              <a:defRPr kumimoji="1" b="1">
                <a:solidFill>
                  <a:schemeClr val="tx1"/>
                </a:solidFill>
                <a:latin typeface="Arial" panose="020B0604020202020204" pitchFamily="34" charset="0"/>
                <a:ea typeface="ＭＳ Ｐゴシック" panose="020B0600070205080204" pitchFamily="50" charset="-128"/>
              </a:defRPr>
            </a:lvl2pPr>
            <a:lvl3pPr marL="1156830" indent="-231366">
              <a:defRPr kumimoji="1" b="1">
                <a:solidFill>
                  <a:schemeClr val="tx1"/>
                </a:solidFill>
                <a:latin typeface="Arial" panose="020B0604020202020204" pitchFamily="34" charset="0"/>
                <a:ea typeface="ＭＳ Ｐゴシック" panose="020B0600070205080204" pitchFamily="50" charset="-128"/>
              </a:defRPr>
            </a:lvl3pPr>
            <a:lvl4pPr marL="1619562" indent="-231366">
              <a:defRPr kumimoji="1" b="1">
                <a:solidFill>
                  <a:schemeClr val="tx1"/>
                </a:solidFill>
                <a:latin typeface="Arial" panose="020B0604020202020204" pitchFamily="34" charset="0"/>
                <a:ea typeface="ＭＳ Ｐゴシック" panose="020B0600070205080204" pitchFamily="50" charset="-128"/>
              </a:defRPr>
            </a:lvl4pPr>
            <a:lvl5pPr marL="2082295" indent="-231366">
              <a:defRPr kumimoji="1" b="1">
                <a:solidFill>
                  <a:schemeClr val="tx1"/>
                </a:solidFill>
                <a:latin typeface="Arial" panose="020B0604020202020204" pitchFamily="34" charset="0"/>
                <a:ea typeface="ＭＳ Ｐゴシック" panose="020B0600070205080204" pitchFamily="50" charset="-128"/>
              </a:defRPr>
            </a:lvl5pPr>
            <a:lvl6pPr marL="2545027"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3007759"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70491"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933223"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fld id="{0915DA94-0ED5-47EC-8DC4-AA77C1AFB1C9}" type="slidenum">
              <a:rPr lang="en-US" altLang="ja-JP" b="0"/>
              <a:pPr/>
              <a:t>8</a:t>
            </a:fld>
            <a:endParaRPr lang="en-US" altLang="ja-JP" b="0"/>
          </a:p>
        </p:txBody>
      </p:sp>
      <p:sp>
        <p:nvSpPr>
          <p:cNvPr id="21507" name="Rectangle 2">
            <a:extLst>
              <a:ext uri="{FF2B5EF4-FFF2-40B4-BE49-F238E27FC236}">
                <a16:creationId xmlns:a16="http://schemas.microsoft.com/office/drawing/2014/main" xmlns="" id="{34FE8E1D-D2A9-4AFA-9CD6-56ADCD9D5CF2}"/>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xmlns="" id="{B5CC5E0E-D2D9-446D-8C0B-C95F1C7710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err="1">
                <a:latin typeface="Arial" panose="020B0604020202020204" pitchFamily="34" charset="0"/>
              </a:rPr>
              <a:t>ｔ</a:t>
            </a:r>
            <a:r>
              <a:rPr lang="ja-JP" altLang="ja-JP" dirty="0">
                <a:latin typeface="Arial" panose="020B0604020202020204" pitchFamily="34" charset="0"/>
              </a:rPr>
              <a:t>今日</a:t>
            </a:r>
            <a:r>
              <a:rPr lang="ja-JP" altLang="en-US" dirty="0">
                <a:latin typeface="Arial" panose="020B0604020202020204" pitchFamily="34" charset="0"/>
              </a:rPr>
              <a:t>の実験では，</a:t>
            </a:r>
            <a:r>
              <a:rPr lang="ja-JP" altLang="ja-JP" dirty="0">
                <a:latin typeface="Arial" panose="020B0604020202020204" pitchFamily="34" charset="0"/>
              </a:rPr>
              <a:t>「光をさえぎる」</a:t>
            </a:r>
            <a:r>
              <a:rPr lang="ja-JP" altLang="en-US" dirty="0">
                <a:latin typeface="Arial" panose="020B0604020202020204" pitchFamily="34" charset="0"/>
              </a:rPr>
              <a:t>工夫の効果を確認しました。</a:t>
            </a:r>
            <a:endParaRPr lang="ja-JP" altLang="ja-JP" dirty="0">
              <a:latin typeface="Arial" panose="020B0604020202020204" pitchFamily="34" charset="0"/>
            </a:endParaRPr>
          </a:p>
        </p:txBody>
      </p:sp>
    </p:spTree>
    <p:extLst>
      <p:ext uri="{BB962C8B-B14F-4D97-AF65-F5344CB8AC3E}">
        <p14:creationId xmlns:p14="http://schemas.microsoft.com/office/powerpoint/2010/main" val="4068115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xmlns="" id="{1FB6B28B-983C-492F-B4DA-671FDD36F7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b="1">
                <a:solidFill>
                  <a:schemeClr val="tx1"/>
                </a:solidFill>
                <a:latin typeface="Arial" panose="020B0604020202020204" pitchFamily="34" charset="0"/>
                <a:ea typeface="ＭＳ Ｐゴシック" panose="020B0600070205080204" pitchFamily="50" charset="-128"/>
              </a:defRPr>
            </a:lvl1pPr>
            <a:lvl2pPr marL="751940" indent="-289208">
              <a:defRPr kumimoji="1" b="1">
                <a:solidFill>
                  <a:schemeClr val="tx1"/>
                </a:solidFill>
                <a:latin typeface="Arial" panose="020B0604020202020204" pitchFamily="34" charset="0"/>
                <a:ea typeface="ＭＳ Ｐゴシック" panose="020B0600070205080204" pitchFamily="50" charset="-128"/>
              </a:defRPr>
            </a:lvl2pPr>
            <a:lvl3pPr marL="1156830" indent="-231366">
              <a:defRPr kumimoji="1" b="1">
                <a:solidFill>
                  <a:schemeClr val="tx1"/>
                </a:solidFill>
                <a:latin typeface="Arial" panose="020B0604020202020204" pitchFamily="34" charset="0"/>
                <a:ea typeface="ＭＳ Ｐゴシック" panose="020B0600070205080204" pitchFamily="50" charset="-128"/>
              </a:defRPr>
            </a:lvl3pPr>
            <a:lvl4pPr marL="1619562" indent="-231366">
              <a:defRPr kumimoji="1" b="1">
                <a:solidFill>
                  <a:schemeClr val="tx1"/>
                </a:solidFill>
                <a:latin typeface="Arial" panose="020B0604020202020204" pitchFamily="34" charset="0"/>
                <a:ea typeface="ＭＳ Ｐゴシック" panose="020B0600070205080204" pitchFamily="50" charset="-128"/>
              </a:defRPr>
            </a:lvl4pPr>
            <a:lvl5pPr marL="2082295" indent="-231366">
              <a:defRPr kumimoji="1" b="1">
                <a:solidFill>
                  <a:schemeClr val="tx1"/>
                </a:solidFill>
                <a:latin typeface="Arial" panose="020B0604020202020204" pitchFamily="34" charset="0"/>
                <a:ea typeface="ＭＳ Ｐゴシック" panose="020B0600070205080204" pitchFamily="50" charset="-128"/>
              </a:defRPr>
            </a:lvl5pPr>
            <a:lvl6pPr marL="2545027"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3007759"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70491"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933223" indent="-231366"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fld id="{0915DA94-0ED5-47EC-8DC4-AA77C1AFB1C9}" type="slidenum">
              <a:rPr lang="en-US" altLang="ja-JP" b="0"/>
              <a:pPr/>
              <a:t>9</a:t>
            </a:fld>
            <a:endParaRPr lang="en-US" altLang="ja-JP" b="0"/>
          </a:p>
        </p:txBody>
      </p:sp>
      <p:sp>
        <p:nvSpPr>
          <p:cNvPr id="21507" name="Rectangle 2">
            <a:extLst>
              <a:ext uri="{FF2B5EF4-FFF2-40B4-BE49-F238E27FC236}">
                <a16:creationId xmlns:a16="http://schemas.microsoft.com/office/drawing/2014/main" xmlns="" id="{34FE8E1D-D2A9-4AFA-9CD6-56ADCD9D5CF2}"/>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xmlns="" id="{B5CC5E0E-D2D9-446D-8C0B-C95F1C7710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庇があると，太陽の光（熱）が室内に入るのを防ぎます。</a:t>
            </a:r>
            <a:endParaRPr lang="en-US" altLang="ja-JP" dirty="0">
              <a:latin typeface="Arial" panose="020B0604020202020204" pitchFamily="34" charset="0"/>
            </a:endParaRPr>
          </a:p>
          <a:p>
            <a:pPr eaLnBrk="1" hangingPunct="1"/>
            <a:r>
              <a:rPr lang="ja-JP" altLang="en-US" dirty="0">
                <a:latin typeface="Arial" panose="020B0604020202020204" pitchFamily="34" charset="0"/>
              </a:rPr>
              <a:t>光を遮る事で影が出来て、涼しく感じます。</a:t>
            </a:r>
            <a:endParaRPr lang="en-US" altLang="ja-JP" dirty="0">
              <a:latin typeface="Arial" panose="020B0604020202020204" pitchFamily="34" charset="0"/>
            </a:endParaRPr>
          </a:p>
          <a:p>
            <a:endParaRPr lang="ja-JP" altLang="ja-JP" dirty="0">
              <a:latin typeface="Arial" panose="020B0604020202020204" pitchFamily="34" charset="0"/>
            </a:endParaRPr>
          </a:p>
        </p:txBody>
      </p:sp>
    </p:spTree>
    <p:extLst>
      <p:ext uri="{BB962C8B-B14F-4D97-AF65-F5344CB8AC3E}">
        <p14:creationId xmlns:p14="http://schemas.microsoft.com/office/powerpoint/2010/main" val="854257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sz="1200" dirty="0">
                <a:latin typeface="Arial" charset="0"/>
              </a:rPr>
              <a:t>みんなのお家にもあるかな？</a:t>
            </a:r>
            <a:endParaRPr lang="en-US" altLang="ja-JP" sz="1200" dirty="0">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1200" dirty="0">
                <a:latin typeface="Arial" charset="0"/>
              </a:rPr>
              <a:t>どんな工夫があるか学校の帰りに探してみよう。</a:t>
            </a:r>
            <a:endParaRPr lang="en-US" altLang="ja-JP" sz="1200" dirty="0">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1200" dirty="0">
              <a:latin typeface="Arial" charset="0"/>
            </a:endParaRPr>
          </a:p>
          <a:p>
            <a:pPr eaLnBrk="1" hangingPunct="1"/>
            <a:r>
              <a:rPr lang="ja-JP" altLang="en-US" sz="1200" dirty="0">
                <a:latin typeface="Arial" panose="020B0604020202020204" pitchFamily="34" charset="0"/>
              </a:rPr>
              <a:t>この写真に写っているのは、今日の実験で使った、カーテンとすだれと庇と寒冷紗</a:t>
            </a:r>
            <a:r>
              <a:rPr lang="en-US" altLang="ja-JP" sz="1200" dirty="0">
                <a:latin typeface="Arial" panose="020B0604020202020204" pitchFamily="34" charset="0"/>
              </a:rPr>
              <a:t>(</a:t>
            </a:r>
            <a:r>
              <a:rPr lang="ja-JP" altLang="en-US" sz="1200" dirty="0">
                <a:latin typeface="Arial" panose="020B0604020202020204" pitchFamily="34" charset="0"/>
              </a:rPr>
              <a:t>メッシュシート</a:t>
            </a:r>
            <a:r>
              <a:rPr lang="en-US" altLang="ja-JP" sz="1200" dirty="0">
                <a:latin typeface="Arial" panose="020B0604020202020204" pitchFamily="34" charset="0"/>
              </a:rPr>
              <a:t>)</a:t>
            </a:r>
            <a:r>
              <a:rPr lang="ja-JP" altLang="en-US" sz="1200" dirty="0">
                <a:latin typeface="Arial" panose="020B0604020202020204" pitchFamily="34" charset="0"/>
              </a:rPr>
              <a:t>と緑のカーテンです。</a:t>
            </a:r>
            <a:endParaRPr lang="en-US" altLang="ja-JP" sz="1200" dirty="0">
              <a:latin typeface="Arial" panose="020B0604020202020204" pitchFamily="34" charset="0"/>
            </a:endParaRPr>
          </a:p>
          <a:p>
            <a:pPr eaLnBrk="1" hangingPunct="1"/>
            <a:r>
              <a:rPr lang="ja-JP" altLang="en-US" sz="1200" dirty="0">
                <a:latin typeface="Arial" panose="020B0604020202020204" pitchFamily="34" charset="0"/>
              </a:rPr>
              <a:t>みんなの学校や家にはあるかな？</a:t>
            </a:r>
            <a:endParaRPr lang="en-US" altLang="ja-JP" sz="1200" dirty="0">
              <a:latin typeface="Arial" panose="020B0604020202020204" pitchFamily="34" charset="0"/>
            </a:endParaRPr>
          </a:p>
          <a:p>
            <a:pPr eaLnBrk="1" hangingPunct="1"/>
            <a:r>
              <a:rPr lang="ja-JP" altLang="en-US" sz="1200" dirty="0">
                <a:latin typeface="Arial" panose="020B0604020202020204" pitchFamily="34" charset="0"/>
              </a:rPr>
              <a:t>これは，太陽の光をさえぎって，室内に影をつくってくれます。</a:t>
            </a:r>
            <a:endParaRPr lang="en-US" altLang="ja-JP" sz="1200" dirty="0">
              <a:latin typeface="Arial" panose="020B0604020202020204" pitchFamily="34" charset="0"/>
            </a:endParaRPr>
          </a:p>
          <a:p>
            <a:pPr eaLnBrk="1" hangingPunct="1"/>
            <a:r>
              <a:rPr lang="ja-JP" altLang="en-US" sz="1200" dirty="0">
                <a:latin typeface="Arial" panose="020B0604020202020204" pitchFamily="34" charset="0"/>
              </a:rPr>
              <a:t>だから，エアコンをずっと使わなくても，涼しく感じます。</a:t>
            </a:r>
            <a:endParaRPr lang="en-US" altLang="ja-JP" sz="1200" dirty="0">
              <a:latin typeface="Arial" panose="020B0604020202020204" pitchFamily="34" charset="0"/>
            </a:endParaRPr>
          </a:p>
          <a:p>
            <a:pPr eaLnBrk="1" hangingPunct="1"/>
            <a:endParaRPr lang="en-US" altLang="ja-JP" sz="1200" dirty="0">
              <a:latin typeface="Arial" panose="020B0604020202020204" pitchFamily="34" charset="0"/>
            </a:endParaRPr>
          </a:p>
          <a:p>
            <a:pPr eaLnBrk="1" hangingPunct="1"/>
            <a:r>
              <a:rPr lang="ja-JP" altLang="en-US" sz="1200" dirty="0">
                <a:latin typeface="Arial" panose="020B0604020202020204" pitchFamily="34" charset="0"/>
              </a:rPr>
              <a:t>他にはどんな工夫があるかな？</a:t>
            </a:r>
            <a:endParaRPr lang="en-US" altLang="ja-JP" sz="1200" dirty="0">
              <a:latin typeface="Arial" panose="020B0604020202020204" pitchFamily="34" charset="0"/>
            </a:endParaRPr>
          </a:p>
          <a:p>
            <a:pPr eaLnBrk="1" hangingPunct="1"/>
            <a:r>
              <a:rPr lang="ja-JP" altLang="en-US" sz="1200" dirty="0">
                <a:latin typeface="Arial" panose="020B0604020202020204" pitchFamily="34" charset="0"/>
              </a:rPr>
              <a:t>学校の帰りに見つけてみよう。</a:t>
            </a:r>
            <a:endParaRPr lang="en-US" altLang="ja-JP" sz="1200" dirty="0">
              <a:latin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1200" dirty="0">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1200" dirty="0">
              <a:latin typeface="Arial"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264A38E2-B9BC-4D6C-AEBE-08E3C2669E99}" type="slidenum">
              <a:rPr lang="en-US" altLang="ja-JP" smtClean="0"/>
              <a:pPr/>
              <a:t>10</a:t>
            </a:fld>
            <a:endParaRPr lang="en-US" altLang="ja-JP"/>
          </a:p>
        </p:txBody>
      </p:sp>
    </p:spTree>
    <p:extLst>
      <p:ext uri="{BB962C8B-B14F-4D97-AF65-F5344CB8AC3E}">
        <p14:creationId xmlns:p14="http://schemas.microsoft.com/office/powerpoint/2010/main" val="350428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a:extLst>
              <a:ext uri="{FF2B5EF4-FFF2-40B4-BE49-F238E27FC236}">
                <a16:creationId xmlns:a16="http://schemas.microsoft.com/office/drawing/2014/main" xmlns="" id="{3D139744-027D-43D7-A8D3-C50B430C314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xmlns="" id="{4E5DFCF4-94D5-41D9-B024-33629155581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xmlns="" id="{FD523B36-0B0F-41B0-BB35-32CC3F9F05D6}"/>
              </a:ext>
            </a:extLst>
          </p:cNvPr>
          <p:cNvSpPr>
            <a:spLocks noGrp="1" noChangeArrowheads="1"/>
          </p:cNvSpPr>
          <p:nvPr>
            <p:ph type="sldNum" sz="quarter" idx="12"/>
          </p:nvPr>
        </p:nvSpPr>
        <p:spPr>
          <a:ln/>
        </p:spPr>
        <p:txBody>
          <a:bodyPr/>
          <a:lstStyle>
            <a:lvl1pPr>
              <a:defRPr/>
            </a:lvl1pPr>
          </a:lstStyle>
          <a:p>
            <a:fld id="{F6F3280C-CE95-41F2-8925-123D019C8220}" type="slidenum">
              <a:rPr lang="en-US" altLang="ja-JP"/>
              <a:pPr/>
              <a:t>‹#›</a:t>
            </a:fld>
            <a:endParaRPr lang="en-US" altLang="ja-JP"/>
          </a:p>
        </p:txBody>
      </p:sp>
    </p:spTree>
    <p:extLst>
      <p:ext uri="{BB962C8B-B14F-4D97-AF65-F5344CB8AC3E}">
        <p14:creationId xmlns:p14="http://schemas.microsoft.com/office/powerpoint/2010/main" val="2133149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xmlns="" id="{BFF365B2-C253-4538-87D3-703E087AEFAC}"/>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xmlns="" id="{13300860-A0FB-4DD1-8A74-E18E051ED5A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xmlns="" id="{94415030-3C89-4EC9-B8E3-5E691E19B7DF}"/>
              </a:ext>
            </a:extLst>
          </p:cNvPr>
          <p:cNvSpPr>
            <a:spLocks noGrp="1" noChangeArrowheads="1"/>
          </p:cNvSpPr>
          <p:nvPr>
            <p:ph type="sldNum" sz="quarter" idx="12"/>
          </p:nvPr>
        </p:nvSpPr>
        <p:spPr>
          <a:ln/>
        </p:spPr>
        <p:txBody>
          <a:bodyPr/>
          <a:lstStyle>
            <a:lvl1pPr>
              <a:defRPr/>
            </a:lvl1pPr>
          </a:lstStyle>
          <a:p>
            <a:fld id="{407A14B4-D0E3-4911-BB6C-0AF21552D44B}" type="slidenum">
              <a:rPr lang="en-US" altLang="ja-JP"/>
              <a:pPr/>
              <a:t>‹#›</a:t>
            </a:fld>
            <a:endParaRPr lang="en-US" altLang="ja-JP"/>
          </a:p>
        </p:txBody>
      </p:sp>
    </p:spTree>
    <p:extLst>
      <p:ext uri="{BB962C8B-B14F-4D97-AF65-F5344CB8AC3E}">
        <p14:creationId xmlns:p14="http://schemas.microsoft.com/office/powerpoint/2010/main" val="1069464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xmlns="" id="{5069686B-4F74-4BAD-AAF8-F74E0751A104}"/>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xmlns="" id="{4468A7C8-6176-4F74-9370-F3AD296CAC68}"/>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xmlns="" id="{3E9BC28F-7B89-416F-B0FD-FE6E1771AC4F}"/>
              </a:ext>
            </a:extLst>
          </p:cNvPr>
          <p:cNvSpPr>
            <a:spLocks noGrp="1" noChangeArrowheads="1"/>
          </p:cNvSpPr>
          <p:nvPr>
            <p:ph type="sldNum" sz="quarter" idx="12"/>
          </p:nvPr>
        </p:nvSpPr>
        <p:spPr>
          <a:ln/>
        </p:spPr>
        <p:txBody>
          <a:bodyPr/>
          <a:lstStyle>
            <a:lvl1pPr>
              <a:defRPr/>
            </a:lvl1pPr>
          </a:lstStyle>
          <a:p>
            <a:fld id="{B2238020-5D54-4226-8231-6CF6E858FFD2}" type="slidenum">
              <a:rPr lang="en-US" altLang="ja-JP"/>
              <a:pPr/>
              <a:t>‹#›</a:t>
            </a:fld>
            <a:endParaRPr lang="en-US" altLang="ja-JP"/>
          </a:p>
        </p:txBody>
      </p:sp>
    </p:spTree>
    <p:extLst>
      <p:ext uri="{BB962C8B-B14F-4D97-AF65-F5344CB8AC3E}">
        <p14:creationId xmlns:p14="http://schemas.microsoft.com/office/powerpoint/2010/main" val="2431780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648200" y="3938588"/>
            <a:ext cx="40386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a:extLst>
              <a:ext uri="{FF2B5EF4-FFF2-40B4-BE49-F238E27FC236}">
                <a16:creationId xmlns:a16="http://schemas.microsoft.com/office/drawing/2014/main" xmlns="" id="{558E12A1-3B12-4113-89ED-63611FD66967}"/>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5">
            <a:extLst>
              <a:ext uri="{FF2B5EF4-FFF2-40B4-BE49-F238E27FC236}">
                <a16:creationId xmlns:a16="http://schemas.microsoft.com/office/drawing/2014/main" xmlns="" id="{8AE60719-F50A-4737-8AEA-863D3B69177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6">
            <a:extLst>
              <a:ext uri="{FF2B5EF4-FFF2-40B4-BE49-F238E27FC236}">
                <a16:creationId xmlns:a16="http://schemas.microsoft.com/office/drawing/2014/main" xmlns="" id="{D0B00282-257A-410C-B427-7CD68EF6D721}"/>
              </a:ext>
            </a:extLst>
          </p:cNvPr>
          <p:cNvSpPr>
            <a:spLocks noGrp="1" noChangeArrowheads="1"/>
          </p:cNvSpPr>
          <p:nvPr>
            <p:ph type="sldNum" sz="quarter" idx="12"/>
          </p:nvPr>
        </p:nvSpPr>
        <p:spPr>
          <a:ln/>
        </p:spPr>
        <p:txBody>
          <a:bodyPr/>
          <a:lstStyle>
            <a:lvl1pPr>
              <a:defRPr/>
            </a:lvl1pPr>
          </a:lstStyle>
          <a:p>
            <a:fld id="{0F030920-0D25-4934-8DDB-ABC925F75592}" type="slidenum">
              <a:rPr lang="en-US" altLang="ja-JP"/>
              <a:pPr/>
              <a:t>‹#›</a:t>
            </a:fld>
            <a:endParaRPr lang="en-US" altLang="ja-JP"/>
          </a:p>
        </p:txBody>
      </p:sp>
    </p:spTree>
    <p:extLst>
      <p:ext uri="{BB962C8B-B14F-4D97-AF65-F5344CB8AC3E}">
        <p14:creationId xmlns:p14="http://schemas.microsoft.com/office/powerpoint/2010/main" val="2852902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1143000"/>
          </a:xfrm>
        </p:spPr>
        <p:txBody>
          <a:bodyPr/>
          <a:lstStyle/>
          <a:p>
            <a:r>
              <a:rPr lang="ja-JP" altLang="en-US"/>
              <a:t>マスタ タイトルの書式設定</a:t>
            </a:r>
          </a:p>
        </p:txBody>
      </p:sp>
      <p:sp>
        <p:nvSpPr>
          <p:cNvPr id="3" name="コンテンツ プレースホルダ 2"/>
          <p:cNvSpPr>
            <a:spLocks noGrp="1"/>
          </p:cNvSpPr>
          <p:nvPr>
            <p:ph sz="quarter" idx="1"/>
          </p:nvPr>
        </p:nvSpPr>
        <p:spPr>
          <a:xfrm>
            <a:off x="457200" y="1600200"/>
            <a:ext cx="40386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57200" y="3938588"/>
            <a:ext cx="40386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 5"/>
          <p:cNvSpPr>
            <a:spLocks noGrp="1"/>
          </p:cNvSpPr>
          <p:nvPr>
            <p:ph sz="quarter" idx="4"/>
          </p:nvPr>
        </p:nvSpPr>
        <p:spPr>
          <a:xfrm>
            <a:off x="4648200" y="3938588"/>
            <a:ext cx="40386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xmlns="" id="{DBCF0777-A2DF-4314-9F55-D817531250D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xmlns="" id="{C35C00E0-4A93-4104-B3F3-BC4749B2740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xmlns="" id="{1A4E288D-C427-4790-8629-AA1FEE4EB7D2}"/>
              </a:ext>
            </a:extLst>
          </p:cNvPr>
          <p:cNvSpPr>
            <a:spLocks noGrp="1" noChangeArrowheads="1"/>
          </p:cNvSpPr>
          <p:nvPr>
            <p:ph type="sldNum" sz="quarter" idx="12"/>
          </p:nvPr>
        </p:nvSpPr>
        <p:spPr>
          <a:ln/>
        </p:spPr>
        <p:txBody>
          <a:bodyPr/>
          <a:lstStyle>
            <a:lvl1pPr>
              <a:defRPr/>
            </a:lvl1pPr>
          </a:lstStyle>
          <a:p>
            <a:fld id="{BCD73931-0EBA-4952-8B2F-2CFE8C65C977}" type="slidenum">
              <a:rPr lang="en-US" altLang="ja-JP"/>
              <a:pPr/>
              <a:t>‹#›</a:t>
            </a:fld>
            <a:endParaRPr lang="en-US" altLang="ja-JP"/>
          </a:p>
        </p:txBody>
      </p:sp>
    </p:spTree>
    <p:extLst>
      <p:ext uri="{BB962C8B-B14F-4D97-AF65-F5344CB8AC3E}">
        <p14:creationId xmlns:p14="http://schemas.microsoft.com/office/powerpoint/2010/main" val="207091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xmlns="" id="{1ADCC4EC-846E-483D-9C3A-7A5725134F3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xmlns="" id="{DCF42258-59C4-450C-B520-DF1CA186842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xmlns="" id="{A3552AB0-EDE9-4B79-8B51-86347C34A107}"/>
              </a:ext>
            </a:extLst>
          </p:cNvPr>
          <p:cNvSpPr>
            <a:spLocks noGrp="1" noChangeArrowheads="1"/>
          </p:cNvSpPr>
          <p:nvPr>
            <p:ph type="sldNum" sz="quarter" idx="12"/>
          </p:nvPr>
        </p:nvSpPr>
        <p:spPr>
          <a:ln/>
        </p:spPr>
        <p:txBody>
          <a:bodyPr/>
          <a:lstStyle>
            <a:lvl1pPr>
              <a:defRPr/>
            </a:lvl1pPr>
          </a:lstStyle>
          <a:p>
            <a:fld id="{B088849B-7A27-4CA2-BCEC-ABFC0F7EBD3A}" type="slidenum">
              <a:rPr lang="en-US" altLang="ja-JP"/>
              <a:pPr/>
              <a:t>‹#›</a:t>
            </a:fld>
            <a:endParaRPr lang="en-US" altLang="ja-JP"/>
          </a:p>
        </p:txBody>
      </p:sp>
    </p:spTree>
    <p:extLst>
      <p:ext uri="{BB962C8B-B14F-4D97-AF65-F5344CB8AC3E}">
        <p14:creationId xmlns:p14="http://schemas.microsoft.com/office/powerpoint/2010/main" val="2513186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a:extLst>
              <a:ext uri="{FF2B5EF4-FFF2-40B4-BE49-F238E27FC236}">
                <a16:creationId xmlns:a16="http://schemas.microsoft.com/office/drawing/2014/main" xmlns="" id="{594F9791-B1B3-4268-821D-A80718FFBE0A}"/>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xmlns="" id="{89D3BBB0-0D9F-4A87-A7C4-47BD0772A05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xmlns="" id="{1C867400-E153-4BA5-9495-DDB0726EDB3B}"/>
              </a:ext>
            </a:extLst>
          </p:cNvPr>
          <p:cNvSpPr>
            <a:spLocks noGrp="1" noChangeArrowheads="1"/>
          </p:cNvSpPr>
          <p:nvPr>
            <p:ph type="sldNum" sz="quarter" idx="12"/>
          </p:nvPr>
        </p:nvSpPr>
        <p:spPr>
          <a:ln/>
        </p:spPr>
        <p:txBody>
          <a:bodyPr/>
          <a:lstStyle>
            <a:lvl1pPr>
              <a:defRPr/>
            </a:lvl1pPr>
          </a:lstStyle>
          <a:p>
            <a:fld id="{7C966EC6-124A-48C8-9DEC-B63E8B5C0E17}" type="slidenum">
              <a:rPr lang="en-US" altLang="ja-JP"/>
              <a:pPr/>
              <a:t>‹#›</a:t>
            </a:fld>
            <a:endParaRPr lang="en-US" altLang="ja-JP"/>
          </a:p>
        </p:txBody>
      </p:sp>
    </p:spTree>
    <p:extLst>
      <p:ext uri="{BB962C8B-B14F-4D97-AF65-F5344CB8AC3E}">
        <p14:creationId xmlns:p14="http://schemas.microsoft.com/office/powerpoint/2010/main" val="2148111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xmlns="" id="{489891B0-8A41-4213-9186-6FB2F1C35E23}"/>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xmlns="" id="{FE4D1453-09DD-41E0-B3F0-C061B8086D5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xmlns="" id="{05BA9036-427B-4741-9AC9-9BD14C594D37}"/>
              </a:ext>
            </a:extLst>
          </p:cNvPr>
          <p:cNvSpPr>
            <a:spLocks noGrp="1" noChangeArrowheads="1"/>
          </p:cNvSpPr>
          <p:nvPr>
            <p:ph type="sldNum" sz="quarter" idx="12"/>
          </p:nvPr>
        </p:nvSpPr>
        <p:spPr>
          <a:ln/>
        </p:spPr>
        <p:txBody>
          <a:bodyPr/>
          <a:lstStyle>
            <a:lvl1pPr>
              <a:defRPr/>
            </a:lvl1pPr>
          </a:lstStyle>
          <a:p>
            <a:fld id="{7E593D13-FDC6-4C35-BDBA-1B0FF829067F}" type="slidenum">
              <a:rPr lang="en-US" altLang="ja-JP"/>
              <a:pPr/>
              <a:t>‹#›</a:t>
            </a:fld>
            <a:endParaRPr lang="en-US" altLang="ja-JP"/>
          </a:p>
        </p:txBody>
      </p:sp>
    </p:spTree>
    <p:extLst>
      <p:ext uri="{BB962C8B-B14F-4D97-AF65-F5344CB8AC3E}">
        <p14:creationId xmlns:p14="http://schemas.microsoft.com/office/powerpoint/2010/main" val="2116588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xmlns="" id="{D840E3EA-A897-46E1-BE04-C648C4870266}"/>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xmlns="" id="{4FCAD5BE-73CF-4D95-A941-9206EA2AE68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xmlns="" id="{5506E169-6870-45B9-9C08-8224D97A5E5F}"/>
              </a:ext>
            </a:extLst>
          </p:cNvPr>
          <p:cNvSpPr>
            <a:spLocks noGrp="1" noChangeArrowheads="1"/>
          </p:cNvSpPr>
          <p:nvPr>
            <p:ph type="sldNum" sz="quarter" idx="12"/>
          </p:nvPr>
        </p:nvSpPr>
        <p:spPr>
          <a:ln/>
        </p:spPr>
        <p:txBody>
          <a:bodyPr/>
          <a:lstStyle>
            <a:lvl1pPr>
              <a:defRPr/>
            </a:lvl1pPr>
          </a:lstStyle>
          <a:p>
            <a:fld id="{4541BB71-55B6-49BF-8734-6E017BF16C1B}" type="slidenum">
              <a:rPr lang="en-US" altLang="ja-JP"/>
              <a:pPr/>
              <a:t>‹#›</a:t>
            </a:fld>
            <a:endParaRPr lang="en-US" altLang="ja-JP"/>
          </a:p>
        </p:txBody>
      </p:sp>
    </p:spTree>
    <p:extLst>
      <p:ext uri="{BB962C8B-B14F-4D97-AF65-F5344CB8AC3E}">
        <p14:creationId xmlns:p14="http://schemas.microsoft.com/office/powerpoint/2010/main" val="3331650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xmlns="" id="{7E70F195-6272-4A66-8B05-25D72B277BC7}"/>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xmlns="" id="{D6193A22-E36F-4145-812D-7C69E76D163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xmlns="" id="{BA4BDDCB-6531-49F0-B5C5-378ABA77DEEB}"/>
              </a:ext>
            </a:extLst>
          </p:cNvPr>
          <p:cNvSpPr>
            <a:spLocks noGrp="1" noChangeArrowheads="1"/>
          </p:cNvSpPr>
          <p:nvPr>
            <p:ph type="sldNum" sz="quarter" idx="12"/>
          </p:nvPr>
        </p:nvSpPr>
        <p:spPr>
          <a:ln/>
        </p:spPr>
        <p:txBody>
          <a:bodyPr/>
          <a:lstStyle>
            <a:lvl1pPr>
              <a:defRPr/>
            </a:lvl1pPr>
          </a:lstStyle>
          <a:p>
            <a:fld id="{A535905D-72F4-45B3-A955-019ADC8F5A63}" type="slidenum">
              <a:rPr lang="en-US" altLang="ja-JP"/>
              <a:pPr/>
              <a:t>‹#›</a:t>
            </a:fld>
            <a:endParaRPr lang="en-US" altLang="ja-JP"/>
          </a:p>
        </p:txBody>
      </p:sp>
    </p:spTree>
    <p:extLst>
      <p:ext uri="{BB962C8B-B14F-4D97-AF65-F5344CB8AC3E}">
        <p14:creationId xmlns:p14="http://schemas.microsoft.com/office/powerpoint/2010/main" val="1616604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AB9983D6-0AEE-4F86-8F4C-40EF140808C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xmlns="" id="{35E9899C-98DE-42AD-953C-852327BB4AE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xmlns="" id="{FF6C48ED-2AA6-4AFF-B395-E9C7CCB4B910}"/>
              </a:ext>
            </a:extLst>
          </p:cNvPr>
          <p:cNvSpPr>
            <a:spLocks noGrp="1" noChangeArrowheads="1"/>
          </p:cNvSpPr>
          <p:nvPr>
            <p:ph type="sldNum" sz="quarter" idx="12"/>
          </p:nvPr>
        </p:nvSpPr>
        <p:spPr>
          <a:ln/>
        </p:spPr>
        <p:txBody>
          <a:bodyPr/>
          <a:lstStyle>
            <a:lvl1pPr>
              <a:defRPr/>
            </a:lvl1pPr>
          </a:lstStyle>
          <a:p>
            <a:fld id="{FBC11874-E983-4A5B-A7D8-E9987771E372}" type="slidenum">
              <a:rPr lang="en-US" altLang="ja-JP"/>
              <a:pPr/>
              <a:t>‹#›</a:t>
            </a:fld>
            <a:endParaRPr lang="en-US" altLang="ja-JP"/>
          </a:p>
        </p:txBody>
      </p:sp>
    </p:spTree>
    <p:extLst>
      <p:ext uri="{BB962C8B-B14F-4D97-AF65-F5344CB8AC3E}">
        <p14:creationId xmlns:p14="http://schemas.microsoft.com/office/powerpoint/2010/main" val="3970424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xmlns="" id="{E6F98BA5-4113-49B2-BD06-A1037B8566AC}"/>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xmlns="" id="{CC71857A-B18B-497F-AC44-32B517C4A788}"/>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xmlns="" id="{BBAF198E-AE90-4D76-B4A3-14A6C5E0BF4B}"/>
              </a:ext>
            </a:extLst>
          </p:cNvPr>
          <p:cNvSpPr>
            <a:spLocks noGrp="1" noChangeArrowheads="1"/>
          </p:cNvSpPr>
          <p:nvPr>
            <p:ph type="sldNum" sz="quarter" idx="12"/>
          </p:nvPr>
        </p:nvSpPr>
        <p:spPr>
          <a:ln/>
        </p:spPr>
        <p:txBody>
          <a:bodyPr/>
          <a:lstStyle>
            <a:lvl1pPr>
              <a:defRPr/>
            </a:lvl1pPr>
          </a:lstStyle>
          <a:p>
            <a:fld id="{536DD427-3A96-4D4B-8C84-EB9CE8BDE6AE}" type="slidenum">
              <a:rPr lang="en-US" altLang="ja-JP"/>
              <a:pPr/>
              <a:t>‹#›</a:t>
            </a:fld>
            <a:endParaRPr lang="en-US" altLang="ja-JP"/>
          </a:p>
        </p:txBody>
      </p:sp>
    </p:spTree>
    <p:extLst>
      <p:ext uri="{BB962C8B-B14F-4D97-AF65-F5344CB8AC3E}">
        <p14:creationId xmlns:p14="http://schemas.microsoft.com/office/powerpoint/2010/main" val="4234659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xmlns="" id="{0C422649-E0C0-47EB-913B-652DA4509803}"/>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xmlns="" id="{9061DE80-2691-4560-8D8C-FEC2986A0F48}"/>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xmlns="" id="{1800547E-AD81-4300-A2F0-D73A5A3A1AB6}"/>
              </a:ext>
            </a:extLst>
          </p:cNvPr>
          <p:cNvSpPr>
            <a:spLocks noGrp="1" noChangeArrowheads="1"/>
          </p:cNvSpPr>
          <p:nvPr>
            <p:ph type="sldNum" sz="quarter" idx="12"/>
          </p:nvPr>
        </p:nvSpPr>
        <p:spPr>
          <a:ln/>
        </p:spPr>
        <p:txBody>
          <a:bodyPr/>
          <a:lstStyle>
            <a:lvl1pPr>
              <a:defRPr/>
            </a:lvl1pPr>
          </a:lstStyle>
          <a:p>
            <a:fld id="{CF22B1AD-EE40-463A-B794-2CE766AD180E}" type="slidenum">
              <a:rPr lang="en-US" altLang="ja-JP"/>
              <a:pPr/>
              <a:t>‹#›</a:t>
            </a:fld>
            <a:endParaRPr lang="en-US" altLang="ja-JP"/>
          </a:p>
        </p:txBody>
      </p:sp>
    </p:spTree>
    <p:extLst>
      <p:ext uri="{BB962C8B-B14F-4D97-AF65-F5344CB8AC3E}">
        <p14:creationId xmlns:p14="http://schemas.microsoft.com/office/powerpoint/2010/main" val="3322464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7A3F322B-F427-404C-8020-5A5AA1FFCB89}"/>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xmlns="" id="{EC2AEAEC-2AEB-4D75-AF4F-95F4E73B1D8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xmlns="" id="{90861F25-B2FF-4948-ADE7-3725C38919B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latin typeface="Arial" charset="0"/>
                <a:ea typeface="ＭＳ Ｐゴシック" pitchFamily="50" charset="-128"/>
              </a:defRPr>
            </a:lvl1pPr>
          </a:lstStyle>
          <a:p>
            <a:pPr>
              <a:defRPr/>
            </a:pPr>
            <a:endParaRPr lang="en-US" altLang="ja-JP"/>
          </a:p>
        </p:txBody>
      </p:sp>
      <p:sp>
        <p:nvSpPr>
          <p:cNvPr id="1029" name="Rectangle 5">
            <a:extLst>
              <a:ext uri="{FF2B5EF4-FFF2-40B4-BE49-F238E27FC236}">
                <a16:creationId xmlns:a16="http://schemas.microsoft.com/office/drawing/2014/main" xmlns="" id="{23A57B77-35AC-4ECC-9D22-A5DDBBD86A48}"/>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ea typeface="ＭＳ Ｐゴシック" pitchFamily="50" charset="-128"/>
              </a:defRPr>
            </a:lvl1pPr>
          </a:lstStyle>
          <a:p>
            <a:pPr>
              <a:defRPr/>
            </a:pPr>
            <a:endParaRPr lang="en-US" altLang="ja-JP"/>
          </a:p>
        </p:txBody>
      </p:sp>
      <p:sp>
        <p:nvSpPr>
          <p:cNvPr id="1030" name="Rectangle 6">
            <a:extLst>
              <a:ext uri="{FF2B5EF4-FFF2-40B4-BE49-F238E27FC236}">
                <a16:creationId xmlns:a16="http://schemas.microsoft.com/office/drawing/2014/main" xmlns="" id="{A89267EA-D306-410A-8DDF-D6ACA96E58DF}"/>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fld id="{16BBFA7B-D0E0-4074-9C12-87D569A5F2F5}"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wmf"/><Relationship Id="rId5" Type="http://schemas.openxmlformats.org/officeDocument/2006/relationships/hyperlink" Target="about:blank" TargetMode="Externa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chart" Target="../charts/chart1.xml"/><Relationship Id="rId7"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hyperlink" Target="http://gahag.net/011431-little-gir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about:blank" TargetMode="External"/><Relationship Id="rId5" Type="http://schemas.openxmlformats.org/officeDocument/2006/relationships/image" Target="../media/image5.pn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hyperlink" Target="about:blank" TargetMode="External"/><Relationship Id="rId5" Type="http://schemas.openxmlformats.org/officeDocument/2006/relationships/image" Target="../media/image5.pn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microsoft.com/office/2007/relationships/hdphoto" Target="../media/hdphoto5.wdp"/><Relationship Id="rId5" Type="http://schemas.openxmlformats.org/officeDocument/2006/relationships/image" Target="../media/image35.png"/><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hyperlink" Target="http://gahag.net/011431-little-gir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about:blank"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microsoft.com/office/2007/relationships/hdphoto" Target="../media/hdphoto6.wdp"/><Relationship Id="rId5" Type="http://schemas.openxmlformats.org/officeDocument/2006/relationships/image" Target="../media/image37.png"/><Relationship Id="rId4" Type="http://schemas.openxmlformats.org/officeDocument/2006/relationships/hyperlink" Target="about:blank"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39.jpg"/><Relationship Id="rId4" Type="http://schemas.openxmlformats.org/officeDocument/2006/relationships/hyperlink" Target="http://gahag.net/009578-boy-child/"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hyperlink" Target="http://gahag.net/011431-little-girl/" TargetMode="External"/><Relationship Id="rId5" Type="http://schemas.openxmlformats.org/officeDocument/2006/relationships/image" Target="../media/image6.png"/><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8" Type="http://schemas.openxmlformats.org/officeDocument/2006/relationships/hyperlink" Target="about:blank" TargetMode="External"/><Relationship Id="rId3" Type="http://schemas.openxmlformats.org/officeDocument/2006/relationships/image" Target="../media/image40.jpeg"/><Relationship Id="rId7"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hyperlink" Target="about:blank" TargetMode="Externa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hyperlink" Target="about:blank"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wmf"/><Relationship Id="rId5" Type="http://schemas.openxmlformats.org/officeDocument/2006/relationships/hyperlink" Target="about:blank" TargetMode="Externa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about:blan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gahag.net/009578-boy-child/"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2.jpeg"/><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3.wdp"/><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about:blank" TargetMode="External"/><Relationship Id="rId11" Type="http://schemas.openxmlformats.org/officeDocument/2006/relationships/image" Target="../media/image11.png"/><Relationship Id="rId5" Type="http://schemas.openxmlformats.org/officeDocument/2006/relationships/image" Target="../media/image7.png"/><Relationship Id="rId10" Type="http://schemas.microsoft.com/office/2007/relationships/hdphoto" Target="../media/hdphoto2.wdp"/><Relationship Id="rId4" Type="http://schemas.openxmlformats.org/officeDocument/2006/relationships/hyperlink" Target="http://gahag.net/011431-little-girl/" TargetMode="External"/><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xmlns="" id="{56393C4B-E2EE-4A2C-916B-4EC2F3A7E381}"/>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l="3120" r="3120" b="6241"/>
          <a:stretch/>
        </p:blipFill>
        <p:spPr>
          <a:xfrm>
            <a:off x="-36512" y="0"/>
            <a:ext cx="9144001" cy="6858000"/>
          </a:xfrm>
          <a:prstGeom prst="rect">
            <a:avLst/>
          </a:prstGeom>
        </p:spPr>
      </p:pic>
      <p:pic>
        <p:nvPicPr>
          <p:cNvPr id="2055" name="Picture 78" descr="MCj04124640000[1]">
            <a:extLst>
              <a:ext uri="{FF2B5EF4-FFF2-40B4-BE49-F238E27FC236}">
                <a16:creationId xmlns:a16="http://schemas.microsoft.com/office/drawing/2014/main" xmlns="" id="{DE828F7F-4AC8-436C-8FB0-E8B4D142AD6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577" y="476672"/>
            <a:ext cx="2053820"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a:extLst>
              <a:ext uri="{FF2B5EF4-FFF2-40B4-BE49-F238E27FC236}">
                <a16:creationId xmlns:a16="http://schemas.microsoft.com/office/drawing/2014/main" xmlns="" id="{81E8FC60-A5C7-4453-9638-C027243F908E}"/>
              </a:ext>
            </a:extLst>
          </p:cNvPr>
          <p:cNvSpPr txBox="1"/>
          <p:nvPr/>
        </p:nvSpPr>
        <p:spPr>
          <a:xfrm>
            <a:off x="1835696" y="1916832"/>
            <a:ext cx="6408711" cy="1923604"/>
          </a:xfrm>
          <a:prstGeom prst="rect">
            <a:avLst/>
          </a:prstGeom>
          <a:noFill/>
        </p:spPr>
        <p:txBody>
          <a:bodyPr wrap="square" rtlCol="0">
            <a:spAutoFit/>
          </a:bodyPr>
          <a:lstStyle/>
          <a:p>
            <a:pPr algn="ctr"/>
            <a:r>
              <a:rPr kumimoji="1" lang="ja-JP" altLang="en-US" sz="4000" dirty="0">
                <a:ln>
                  <a:solidFill>
                    <a:schemeClr val="accent2"/>
                  </a:solidFill>
                </a:ln>
                <a:solidFill>
                  <a:schemeClr val="bg1"/>
                </a:solidFill>
                <a:latin typeface="メイリオ" panose="020B0604030504040204" pitchFamily="50" charset="-128"/>
                <a:ea typeface="メイリオ" panose="020B0604030504040204" pitchFamily="50" charset="-128"/>
              </a:rPr>
              <a:t>太陽</a:t>
            </a:r>
            <a:r>
              <a:rPr kumimoji="1" lang="ja-JP" altLang="en-US" sz="4000" dirty="0">
                <a:solidFill>
                  <a:schemeClr val="bg1"/>
                </a:solidFill>
                <a:latin typeface="メイリオ" panose="020B0604030504040204" pitchFamily="50" charset="-128"/>
                <a:ea typeface="メイリオ" panose="020B0604030504040204" pitchFamily="50" charset="-128"/>
              </a:rPr>
              <a:t>とのつきあい方</a:t>
            </a:r>
            <a:endParaRPr kumimoji="1" lang="en-US" altLang="ja-JP" sz="4000" dirty="0">
              <a:solidFill>
                <a:schemeClr val="bg1"/>
              </a:solidFill>
              <a:latin typeface="メイリオ" panose="020B0604030504040204" pitchFamily="50" charset="-128"/>
              <a:ea typeface="メイリオ" panose="020B0604030504040204" pitchFamily="50" charset="-128"/>
            </a:endParaRPr>
          </a:p>
          <a:p>
            <a:pPr algn="ctr"/>
            <a:r>
              <a:rPr lang="en-US" altLang="ja-JP" sz="3900" dirty="0" err="1">
                <a:solidFill>
                  <a:schemeClr val="bg1"/>
                </a:solidFill>
                <a:latin typeface="Times New Roman" pitchFamily="18" charset="0"/>
                <a:ea typeface="メイリオ" panose="020B0604030504040204" pitchFamily="50" charset="-128"/>
                <a:cs typeface="Times New Roman" pitchFamily="18" charset="0"/>
              </a:rPr>
              <a:t>Cách</a:t>
            </a:r>
            <a:r>
              <a:rPr lang="en-US" altLang="ja-JP" sz="3900" dirty="0">
                <a:solidFill>
                  <a:schemeClr val="bg1"/>
                </a:solidFill>
                <a:latin typeface="Times New Roman" pitchFamily="18" charset="0"/>
                <a:ea typeface="メイリオ" panose="020B0604030504040204" pitchFamily="50" charset="-128"/>
                <a:cs typeface="Times New Roman" pitchFamily="18" charset="0"/>
              </a:rPr>
              <a:t> </a:t>
            </a:r>
            <a:r>
              <a:rPr lang="en-US" altLang="ja-JP" sz="3900" dirty="0" err="1">
                <a:solidFill>
                  <a:schemeClr val="bg1"/>
                </a:solidFill>
                <a:latin typeface="Times New Roman" pitchFamily="18" charset="0"/>
                <a:ea typeface="メイリオ" panose="020B0604030504040204" pitchFamily="50" charset="-128"/>
                <a:cs typeface="Times New Roman" pitchFamily="18" charset="0"/>
              </a:rPr>
              <a:t>tương</a:t>
            </a:r>
            <a:r>
              <a:rPr lang="en-US" altLang="ja-JP" sz="3900" dirty="0">
                <a:solidFill>
                  <a:schemeClr val="bg1"/>
                </a:solidFill>
                <a:latin typeface="Times New Roman" pitchFamily="18" charset="0"/>
                <a:ea typeface="メイリオ" panose="020B0604030504040204" pitchFamily="50" charset="-128"/>
                <a:cs typeface="Times New Roman" pitchFamily="18" charset="0"/>
              </a:rPr>
              <a:t> </a:t>
            </a:r>
            <a:r>
              <a:rPr lang="en-US" altLang="ja-JP" sz="3900" dirty="0" err="1">
                <a:solidFill>
                  <a:schemeClr val="bg1"/>
                </a:solidFill>
                <a:latin typeface="Times New Roman" pitchFamily="18" charset="0"/>
                <a:ea typeface="メイリオ" panose="020B0604030504040204" pitchFamily="50" charset="-128"/>
                <a:cs typeface="Times New Roman" pitchFamily="18" charset="0"/>
              </a:rPr>
              <a:t>tác</a:t>
            </a:r>
            <a:r>
              <a:rPr lang="en-US" altLang="ja-JP" sz="3900" dirty="0">
                <a:solidFill>
                  <a:schemeClr val="bg1"/>
                </a:solidFill>
                <a:latin typeface="Times New Roman" pitchFamily="18" charset="0"/>
                <a:ea typeface="メイリオ" panose="020B0604030504040204" pitchFamily="50" charset="-128"/>
                <a:cs typeface="Times New Roman" pitchFamily="18" charset="0"/>
              </a:rPr>
              <a:t> </a:t>
            </a:r>
            <a:r>
              <a:rPr lang="en-US" altLang="ja-JP" sz="3900" dirty="0" err="1">
                <a:solidFill>
                  <a:schemeClr val="bg1"/>
                </a:solidFill>
                <a:latin typeface="Times New Roman" pitchFamily="18" charset="0"/>
                <a:ea typeface="メイリオ" panose="020B0604030504040204" pitchFamily="50" charset="-128"/>
                <a:cs typeface="Times New Roman" pitchFamily="18" charset="0"/>
              </a:rPr>
              <a:t>với</a:t>
            </a:r>
            <a:r>
              <a:rPr lang="en-US" altLang="ja-JP" sz="3900" dirty="0">
                <a:solidFill>
                  <a:schemeClr val="bg1"/>
                </a:solidFill>
                <a:latin typeface="Times New Roman" pitchFamily="18" charset="0"/>
                <a:ea typeface="メイリオ" panose="020B0604030504040204" pitchFamily="50" charset="-128"/>
                <a:cs typeface="Times New Roman" pitchFamily="18" charset="0"/>
              </a:rPr>
              <a:t> </a:t>
            </a:r>
            <a:r>
              <a:rPr lang="en-US" altLang="ja-JP" sz="3900" dirty="0" err="1">
                <a:ln>
                  <a:solidFill>
                    <a:schemeClr val="accent2"/>
                  </a:solidFill>
                </a:ln>
                <a:solidFill>
                  <a:schemeClr val="bg1"/>
                </a:solidFill>
                <a:latin typeface="Times New Roman" pitchFamily="18" charset="0"/>
                <a:ea typeface="メイリオ" panose="020B0604030504040204" pitchFamily="50" charset="-128"/>
                <a:cs typeface="Times New Roman" pitchFamily="18" charset="0"/>
              </a:rPr>
              <a:t>mặt</a:t>
            </a:r>
            <a:r>
              <a:rPr lang="en-US" altLang="ja-JP" sz="3900" dirty="0">
                <a:ln>
                  <a:solidFill>
                    <a:schemeClr val="accent2"/>
                  </a:solidFill>
                </a:ln>
                <a:solidFill>
                  <a:schemeClr val="bg1"/>
                </a:solidFill>
                <a:latin typeface="Times New Roman" pitchFamily="18" charset="0"/>
                <a:ea typeface="メイリオ" panose="020B0604030504040204" pitchFamily="50" charset="-128"/>
                <a:cs typeface="Times New Roman" pitchFamily="18" charset="0"/>
              </a:rPr>
              <a:t> </a:t>
            </a:r>
            <a:r>
              <a:rPr lang="en-US" altLang="ja-JP" sz="3900" dirty="0" err="1">
                <a:ln>
                  <a:solidFill>
                    <a:schemeClr val="accent2"/>
                  </a:solidFill>
                </a:ln>
                <a:solidFill>
                  <a:schemeClr val="bg1"/>
                </a:solidFill>
                <a:latin typeface="Times New Roman" pitchFamily="18" charset="0"/>
                <a:ea typeface="メイリオ" panose="020B0604030504040204" pitchFamily="50" charset="-128"/>
                <a:cs typeface="Times New Roman" pitchFamily="18" charset="0"/>
              </a:rPr>
              <a:t>trời</a:t>
            </a:r>
            <a:endParaRPr lang="en-US" altLang="ja-JP" sz="3900" dirty="0">
              <a:ln>
                <a:solidFill>
                  <a:schemeClr val="accent2"/>
                </a:solidFill>
              </a:ln>
              <a:solidFill>
                <a:schemeClr val="bg1"/>
              </a:solidFill>
              <a:latin typeface="Times New Roman" pitchFamily="18" charset="0"/>
              <a:ea typeface="メイリオ" panose="020B0604030504040204" pitchFamily="50" charset="-128"/>
              <a:cs typeface="Times New Roman" pitchFamily="18" charset="0"/>
            </a:endParaRPr>
          </a:p>
          <a:p>
            <a:pPr algn="ctr"/>
            <a:endParaRPr kumimoji="1" lang="en-US" altLang="ja-JP" sz="3900"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62288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建物, 屋外, 木 が含まれている画像&#10;&#10;自動的に生成された説明">
            <a:extLst>
              <a:ext uri="{FF2B5EF4-FFF2-40B4-BE49-F238E27FC236}">
                <a16:creationId xmlns:a16="http://schemas.microsoft.com/office/drawing/2014/main" xmlns="" id="{C54B23DC-4FA3-F02A-A103-687A8D14095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11860" y="1603074"/>
            <a:ext cx="2520279" cy="2586038"/>
          </a:xfrm>
          <a:prstGeom prst="rect">
            <a:avLst/>
          </a:prstGeom>
        </p:spPr>
      </p:pic>
      <p:pic>
        <p:nvPicPr>
          <p:cNvPr id="1028" name="Picture 4" descr="サンシェード ベランダ 日よけ テラス 日焼け止めネット平針寒冷紗農業用遮光ネット保育園厚くアンチUV 北欧バルコニー庭立てかけ外壁玄関遮遮熱取付大型  :huwai359:吉祥三宝 - 通販 - Yahoo!ショッピング">
            <a:extLst>
              <a:ext uri="{FF2B5EF4-FFF2-40B4-BE49-F238E27FC236}">
                <a16:creationId xmlns:a16="http://schemas.microsoft.com/office/drawing/2014/main" xmlns="" id="{E9117E48-2237-5D63-DA1F-C1A5FB33622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390239" y="4356481"/>
            <a:ext cx="2866712" cy="2457197"/>
          </a:xfrm>
          <a:prstGeom prst="rect">
            <a:avLst/>
          </a:prstGeom>
          <a:noFill/>
          <a:extLst>
            <a:ext uri="{909E8E84-426E-40DD-AFC4-6F175D3DCCD1}">
              <a14:hiddenFill xmlns:a14="http://schemas.microsoft.com/office/drawing/2010/main">
                <a:solidFill>
                  <a:srgbClr val="FFFFFF"/>
                </a:solidFill>
              </a14:hiddenFill>
            </a:ext>
          </a:extLst>
        </p:spPr>
      </p:pic>
      <p:sp>
        <p:nvSpPr>
          <p:cNvPr id="2" name="Line 302">
            <a:extLst>
              <a:ext uri="{FF2B5EF4-FFF2-40B4-BE49-F238E27FC236}">
                <a16:creationId xmlns:a16="http://schemas.microsoft.com/office/drawing/2014/main" xmlns="" id="{F2C4110A-1B54-CB95-8D39-99ED7353D84E}"/>
              </a:ext>
            </a:extLst>
          </p:cNvPr>
          <p:cNvSpPr>
            <a:spLocks noChangeShapeType="1"/>
          </p:cNvSpPr>
          <p:nvPr/>
        </p:nvSpPr>
        <p:spPr bwMode="auto">
          <a:xfrm>
            <a:off x="11213744" y="4049966"/>
            <a:ext cx="0" cy="7921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pic>
        <p:nvPicPr>
          <p:cNvPr id="4" name="Picture 50" descr="http://yoshietsu.up.n.seesaa.net/yoshietsu/image/6YFD168_58284.jpg?d=a1248">
            <a:extLst>
              <a:ext uri="{FF2B5EF4-FFF2-40B4-BE49-F238E27FC236}">
                <a16:creationId xmlns:a16="http://schemas.microsoft.com/office/drawing/2014/main" xmlns="" id="{6B6F1EE7-681B-B8F7-4609-A8D09F73198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12811" y="1616462"/>
            <a:ext cx="2894013"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4" descr="http://blog.ap.teacup.com/shiencenter/timg/middle_1339720801.jpg">
            <a:extLst>
              <a:ext uri="{FF2B5EF4-FFF2-40B4-BE49-F238E27FC236}">
                <a16:creationId xmlns:a16="http://schemas.microsoft.com/office/drawing/2014/main" xmlns="" id="{5AA86EAF-CFA4-D885-DC57-2AC9E53D1E3C}"/>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222761" y="1616462"/>
            <a:ext cx="2866712" cy="257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7">
            <a:extLst>
              <a:ext uri="{FF2B5EF4-FFF2-40B4-BE49-F238E27FC236}">
                <a16:creationId xmlns:a16="http://schemas.microsoft.com/office/drawing/2014/main" xmlns="" id="{E7BAE7F7-DDC0-2EC0-7D5D-DDAAFBA57F2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385132" y="4356481"/>
            <a:ext cx="2894014" cy="2478224"/>
          </a:xfrm>
          <a:prstGeom prst="rect">
            <a:avLst/>
          </a:prstGeom>
        </p:spPr>
      </p:pic>
      <p:sp>
        <p:nvSpPr>
          <p:cNvPr id="12" name="Rectangle 345">
            <a:extLst>
              <a:ext uri="{FF2B5EF4-FFF2-40B4-BE49-F238E27FC236}">
                <a16:creationId xmlns:a16="http://schemas.microsoft.com/office/drawing/2014/main" xmlns="" id="{07F3055D-9B04-311B-A799-7957D1E9BE9F}"/>
              </a:ext>
            </a:extLst>
          </p:cNvPr>
          <p:cNvSpPr>
            <a:spLocks noChangeArrowheads="1"/>
          </p:cNvSpPr>
          <p:nvPr/>
        </p:nvSpPr>
        <p:spPr bwMode="auto">
          <a:xfrm>
            <a:off x="904947" y="3898284"/>
            <a:ext cx="1500954" cy="28800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5400" algn="ctr">
            <a:noFill/>
            <a:miter lim="800000"/>
            <a:headEnd/>
            <a:tailEnd/>
          </a:ln>
        </p:spPr>
        <p:txBody>
          <a:bodyPr wrap="none" anchor="ct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eaLnBrk="1" hangingPunct="1"/>
            <a:r>
              <a:rPr lang="vi-VN" altLang="ja-JP" sz="2000" smtClean="0">
                <a:latin typeface="Times New Roman" pitchFamily="18" charset="0"/>
                <a:ea typeface="メイリオ" panose="020B0604030504040204" pitchFamily="50" charset="-128"/>
                <a:cs typeface="Times New Roman" pitchFamily="18" charset="0"/>
              </a:rPr>
              <a:t>Mái che</a:t>
            </a:r>
            <a:endParaRPr lang="ja-JP" altLang="en-US" sz="2000" dirty="0">
              <a:latin typeface="Times New Roman" pitchFamily="18" charset="0"/>
              <a:ea typeface="メイリオ" panose="020B0604030504040204" pitchFamily="50" charset="-128"/>
              <a:cs typeface="Times New Roman" pitchFamily="18" charset="0"/>
            </a:endParaRPr>
          </a:p>
        </p:txBody>
      </p:sp>
      <p:sp>
        <p:nvSpPr>
          <p:cNvPr id="17" name="Rectangle 345">
            <a:extLst>
              <a:ext uri="{FF2B5EF4-FFF2-40B4-BE49-F238E27FC236}">
                <a16:creationId xmlns:a16="http://schemas.microsoft.com/office/drawing/2014/main" xmlns="" id="{EB23E0C9-7835-9328-8170-ACEC55D76F86}"/>
              </a:ext>
            </a:extLst>
          </p:cNvPr>
          <p:cNvSpPr>
            <a:spLocks noChangeArrowheads="1"/>
          </p:cNvSpPr>
          <p:nvPr/>
        </p:nvSpPr>
        <p:spPr bwMode="auto">
          <a:xfrm>
            <a:off x="1390238" y="6525344"/>
            <a:ext cx="2866713" cy="32400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5400" algn="ctr">
            <a:noFill/>
            <a:miter lim="800000"/>
            <a:headEnd/>
            <a:tailEnd/>
          </a:ln>
        </p:spPr>
        <p:txBody>
          <a:bodyPr wrap="none" anchor="ct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eaLnBrk="1" hangingPunct="1"/>
            <a:r>
              <a:rPr lang="vi-VN" altLang="ja-JP" sz="2000" smtClean="0">
                <a:latin typeface="Times New Roman" pitchFamily="18" charset="0"/>
                <a:ea typeface="メイリオ" panose="020B0604030504040204" pitchFamily="50" charset="-128"/>
                <a:cs typeface="Times New Roman" pitchFamily="18" charset="0"/>
              </a:rPr>
              <a:t>Tấm lưới</a:t>
            </a:r>
            <a:endParaRPr lang="ja-JP" altLang="en-US" sz="2000" dirty="0">
              <a:latin typeface="Times New Roman" pitchFamily="18" charset="0"/>
              <a:ea typeface="メイリオ" panose="020B0604030504040204" pitchFamily="50" charset="-128"/>
              <a:cs typeface="Times New Roman" pitchFamily="18" charset="0"/>
            </a:endParaRPr>
          </a:p>
        </p:txBody>
      </p:sp>
      <p:sp>
        <p:nvSpPr>
          <p:cNvPr id="18" name="Rectangle 345">
            <a:extLst>
              <a:ext uri="{FF2B5EF4-FFF2-40B4-BE49-F238E27FC236}">
                <a16:creationId xmlns:a16="http://schemas.microsoft.com/office/drawing/2014/main" xmlns="" id="{5C064BD7-4C1E-5D64-C85A-17954539187F}"/>
              </a:ext>
            </a:extLst>
          </p:cNvPr>
          <p:cNvSpPr>
            <a:spLocks noChangeArrowheads="1"/>
          </p:cNvSpPr>
          <p:nvPr/>
        </p:nvSpPr>
        <p:spPr bwMode="auto">
          <a:xfrm>
            <a:off x="4788024" y="6534969"/>
            <a:ext cx="2260087" cy="32400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5400" algn="ctr">
            <a:noFill/>
            <a:miter lim="800000"/>
            <a:headEnd/>
            <a:tailEnd/>
          </a:ln>
        </p:spPr>
        <p:txBody>
          <a:bodyPr wrap="none" anchor="ct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eaLnBrk="1" hangingPunct="1"/>
            <a:r>
              <a:rPr lang="vi-VN" altLang="ja-JP" sz="2000" smtClean="0">
                <a:latin typeface="Times New Roman" pitchFamily="18" charset="0"/>
                <a:ea typeface="メイリオ" panose="020B0604030504040204" pitchFamily="50" charset="-128"/>
                <a:cs typeface="Times New Roman" pitchFamily="18" charset="0"/>
              </a:rPr>
              <a:t>Rèm lá cây</a:t>
            </a:r>
            <a:endParaRPr lang="ja-JP" altLang="en-US" sz="2000" dirty="0">
              <a:latin typeface="Times New Roman" pitchFamily="18" charset="0"/>
              <a:ea typeface="メイリオ" panose="020B0604030504040204" pitchFamily="50" charset="-128"/>
              <a:cs typeface="Times New Roman" pitchFamily="18" charset="0"/>
            </a:endParaRPr>
          </a:p>
        </p:txBody>
      </p:sp>
      <p:sp>
        <p:nvSpPr>
          <p:cNvPr id="19" name="Rectangle 345">
            <a:extLst>
              <a:ext uri="{FF2B5EF4-FFF2-40B4-BE49-F238E27FC236}">
                <a16:creationId xmlns:a16="http://schemas.microsoft.com/office/drawing/2014/main" xmlns="" id="{739A2CE6-7129-8CA9-3823-7C89A1792398}"/>
              </a:ext>
            </a:extLst>
          </p:cNvPr>
          <p:cNvSpPr>
            <a:spLocks noChangeArrowheads="1"/>
          </p:cNvSpPr>
          <p:nvPr/>
        </p:nvSpPr>
        <p:spPr bwMode="auto">
          <a:xfrm>
            <a:off x="3660818" y="3894588"/>
            <a:ext cx="1448628" cy="28800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5400" algn="ctr">
            <a:noFill/>
            <a:miter lim="800000"/>
            <a:headEnd/>
            <a:tailEnd/>
          </a:ln>
        </p:spPr>
        <p:txBody>
          <a:bodyPr wrap="none" anchor="ct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eaLnBrk="1" hangingPunct="1"/>
            <a:r>
              <a:rPr lang="vi-VN" altLang="ja-JP" sz="2000" smtClean="0">
                <a:latin typeface="Times New Roman" pitchFamily="18" charset="0"/>
                <a:ea typeface="メイリオ" panose="020B0604030504040204" pitchFamily="50" charset="-128"/>
                <a:cs typeface="Times New Roman" pitchFamily="18" charset="0"/>
              </a:rPr>
              <a:t>Mành tre</a:t>
            </a:r>
            <a:endParaRPr lang="ja-JP" altLang="en-US" sz="2000" dirty="0">
              <a:latin typeface="Times New Roman" pitchFamily="18" charset="0"/>
              <a:ea typeface="メイリオ" panose="020B0604030504040204" pitchFamily="50" charset="-128"/>
              <a:cs typeface="Times New Roman" pitchFamily="18" charset="0"/>
            </a:endParaRPr>
          </a:p>
        </p:txBody>
      </p:sp>
      <p:sp>
        <p:nvSpPr>
          <p:cNvPr id="20" name="Rectangle 345">
            <a:extLst>
              <a:ext uri="{FF2B5EF4-FFF2-40B4-BE49-F238E27FC236}">
                <a16:creationId xmlns:a16="http://schemas.microsoft.com/office/drawing/2014/main" xmlns="" id="{D9CD2838-4AB4-0343-25B8-B0163D825FDE}"/>
              </a:ext>
            </a:extLst>
          </p:cNvPr>
          <p:cNvSpPr>
            <a:spLocks noChangeArrowheads="1"/>
          </p:cNvSpPr>
          <p:nvPr/>
        </p:nvSpPr>
        <p:spPr bwMode="auto">
          <a:xfrm>
            <a:off x="6578797" y="3917534"/>
            <a:ext cx="1656181" cy="28800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5400" algn="ctr">
            <a:noFill/>
            <a:miter lim="800000"/>
            <a:headEnd/>
            <a:tailEnd/>
          </a:ln>
        </p:spPr>
        <p:txBody>
          <a:bodyPr wrap="none" anchor="ct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eaLnBrk="1" hangingPunct="1"/>
            <a:r>
              <a:rPr lang="vi-VN" altLang="ja-JP" sz="2000" smtClean="0">
                <a:latin typeface="Times New Roman" pitchFamily="18" charset="0"/>
                <a:ea typeface="メイリオ" panose="020B0604030504040204" pitchFamily="50" charset="-128"/>
                <a:cs typeface="Times New Roman" pitchFamily="18" charset="0"/>
              </a:rPr>
              <a:t>Rèm vải</a:t>
            </a:r>
            <a:endParaRPr lang="ja-JP" altLang="en-US" sz="2000" dirty="0">
              <a:latin typeface="Times New Roman" pitchFamily="18" charset="0"/>
              <a:ea typeface="メイリオ" panose="020B0604030504040204" pitchFamily="50" charset="-128"/>
              <a:cs typeface="Times New Roman" pitchFamily="18" charset="0"/>
            </a:endParaRPr>
          </a:p>
        </p:txBody>
      </p:sp>
      <p:sp>
        <p:nvSpPr>
          <p:cNvPr id="3" name="Rectangle 273">
            <a:extLst>
              <a:ext uri="{FF2B5EF4-FFF2-40B4-BE49-F238E27FC236}">
                <a16:creationId xmlns:a16="http://schemas.microsoft.com/office/drawing/2014/main" xmlns="" id="{D2662116-F8DE-2691-F71F-E45A50BD6D03}"/>
              </a:ext>
            </a:extLst>
          </p:cNvPr>
          <p:cNvSpPr>
            <a:spLocks noChangeArrowheads="1"/>
          </p:cNvSpPr>
          <p:nvPr/>
        </p:nvSpPr>
        <p:spPr bwMode="auto">
          <a:xfrm>
            <a:off x="511224" y="128741"/>
            <a:ext cx="8226407" cy="1480985"/>
          </a:xfrm>
          <a:prstGeom prst="rect">
            <a:avLst/>
          </a:prstGeom>
          <a:solidFill>
            <a:srgbClr val="DEEBF7"/>
          </a:solidFill>
          <a:ln>
            <a:noFill/>
          </a:ln>
        </p:spPr>
        <p:txBody>
          <a:bodyPr wrap="none" anchor="ct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3400" b="0">
                <a:solidFill>
                  <a:srgbClr val="000000"/>
                </a:solidFill>
                <a:latin typeface="Times New Roman" pitchFamily="18" charset="0"/>
                <a:ea typeface="メイリオ" panose="020B0604030504040204" pitchFamily="50" charset="-128"/>
                <a:cs typeface="Times New Roman" pitchFamily="18" charset="0"/>
              </a:rPr>
              <a:t>す</a:t>
            </a:r>
            <a:r>
              <a:rPr lang="ja-JP" altLang="en-US" sz="3400" b="0" dirty="0">
                <a:solidFill>
                  <a:srgbClr val="000000"/>
                </a:solidFill>
                <a:latin typeface="Times New Roman" pitchFamily="18" charset="0"/>
                <a:ea typeface="メイリオ" panose="020B0604030504040204" pitchFamily="50" charset="-128"/>
                <a:cs typeface="Times New Roman" pitchFamily="18" charset="0"/>
              </a:rPr>
              <a:t>ず</a:t>
            </a:r>
            <a:r>
              <a:rPr lang="ja-JP" altLang="en-US" sz="3400" b="0">
                <a:solidFill>
                  <a:srgbClr val="000000"/>
                </a:solidFill>
                <a:latin typeface="Times New Roman" pitchFamily="18" charset="0"/>
                <a:ea typeface="メイリオ" panose="020B0604030504040204" pitchFamily="50" charset="-128"/>
                <a:cs typeface="Times New Roman" pitchFamily="18" charset="0"/>
              </a:rPr>
              <a:t>しく</a:t>
            </a:r>
            <a:r>
              <a:rPr lang="ja-JP" altLang="en-US" sz="3600" b="0">
                <a:solidFill>
                  <a:srgbClr val="000000"/>
                </a:solidFill>
                <a:latin typeface="メイリオ" panose="020B0604030504040204" pitchFamily="50" charset="-128"/>
                <a:ea typeface="メイリオ" panose="020B0604030504040204" pitchFamily="50" charset="-128"/>
              </a:rPr>
              <a:t>な</a:t>
            </a:r>
            <a:r>
              <a:rPr lang="ja-JP" altLang="en-US" sz="3400" b="0">
                <a:solidFill>
                  <a:srgbClr val="000000"/>
                </a:solidFill>
                <a:latin typeface="Times New Roman" pitchFamily="18" charset="0"/>
                <a:ea typeface="メイリオ" panose="020B0604030504040204" pitchFamily="50" charset="-128"/>
                <a:cs typeface="Times New Roman" pitchFamily="18" charset="0"/>
              </a:rPr>
              <a:t>る</a:t>
            </a:r>
            <a:r>
              <a:rPr lang="ja-JP" altLang="en-US" sz="3400" b="0" dirty="0">
                <a:solidFill>
                  <a:srgbClr val="000000"/>
                </a:solidFill>
                <a:latin typeface="Times New Roman" pitchFamily="18" charset="0"/>
                <a:ea typeface="メイリオ" panose="020B0604030504040204" pitchFamily="50" charset="-128"/>
                <a:cs typeface="Times New Roman" pitchFamily="18" charset="0"/>
              </a:rPr>
              <a:t>ための</a:t>
            </a:r>
            <a:r>
              <a:rPr lang="ja-JP" altLang="en-US" sz="3400" b="0">
                <a:solidFill>
                  <a:srgbClr val="000000"/>
                </a:solidFill>
                <a:latin typeface="Times New Roman" pitchFamily="18" charset="0"/>
                <a:ea typeface="メイリオ" panose="020B0604030504040204" pitchFamily="50" charset="-128"/>
                <a:cs typeface="Times New Roman" pitchFamily="18" charset="0"/>
              </a:rPr>
              <a:t>工夫</a:t>
            </a:r>
            <a:endParaRPr lang="en-US" altLang="ja-JP" sz="3400" b="0">
              <a:solidFill>
                <a:srgbClr val="000000"/>
              </a:solidFill>
              <a:latin typeface="Times New Roman" pitchFamily="18" charset="0"/>
              <a:ea typeface="メイリオ" panose="020B0604030504040204" pitchFamily="50" charset="-128"/>
              <a:cs typeface="Times New Roman" pitchFamily="18" charset="0"/>
            </a:endParaRPr>
          </a:p>
          <a:p>
            <a:pPr algn="ctr" eaLnBrk="1" hangingPunct="1"/>
            <a:r>
              <a:rPr lang="vi-VN" altLang="ja-JP" sz="3600" b="0">
                <a:solidFill>
                  <a:srgbClr val="000000"/>
                </a:solidFill>
                <a:latin typeface="Times New Roman" pitchFamily="18" charset="0"/>
                <a:ea typeface="メイリオ" panose="020B0604030504040204" pitchFamily="50" charset="-128"/>
                <a:cs typeface="Times New Roman" pitchFamily="18" charset="0"/>
              </a:rPr>
              <a:t>Sự khéo léo để mát </a:t>
            </a:r>
            <a:r>
              <a:rPr lang="en-US" altLang="ja-JP" sz="3600" b="0">
                <a:solidFill>
                  <a:srgbClr val="000000"/>
                </a:solidFill>
                <a:latin typeface="Times New Roman" pitchFamily="18" charset="0"/>
                <a:ea typeface="メイリオ" panose="020B0604030504040204" pitchFamily="50" charset="-128"/>
                <a:cs typeface="Times New Roman" pitchFamily="18" charset="0"/>
              </a:rPr>
              <a:t>hơn</a:t>
            </a:r>
            <a:endParaRPr lang="ja-JP" altLang="en-US" sz="3600" b="0" dirty="0">
              <a:solidFill>
                <a:srgbClr val="000000"/>
              </a:solidFill>
              <a:latin typeface="Times New Roman" pitchFamily="18" charset="0"/>
              <a:ea typeface="メイリオ" panose="020B0604030504040204" pitchFamily="50" charset="-128"/>
              <a:cs typeface="Times New Roman" pitchFamily="18" charset="0"/>
            </a:endParaRPr>
          </a:p>
        </p:txBody>
      </p:sp>
      <p:sp>
        <p:nvSpPr>
          <p:cNvPr id="5" name="フレーム 77">
            <a:extLst>
              <a:ext uri="{FF2B5EF4-FFF2-40B4-BE49-F238E27FC236}">
                <a16:creationId xmlns:a16="http://schemas.microsoft.com/office/drawing/2014/main" xmlns="" id="{137EC52A-4A64-0CAB-78DA-87DEF9C469E7}"/>
              </a:ext>
            </a:extLst>
          </p:cNvPr>
          <p:cNvSpPr/>
          <p:nvPr/>
        </p:nvSpPr>
        <p:spPr bwMode="auto">
          <a:xfrm>
            <a:off x="403213" y="58887"/>
            <a:ext cx="8337573" cy="1545342"/>
          </a:xfrm>
          <a:prstGeom prst="fram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600" b="1"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1128223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コンテンツ プレースホルダー 11">
            <a:extLst>
              <a:ext uri="{FF2B5EF4-FFF2-40B4-BE49-F238E27FC236}">
                <a16:creationId xmlns:a16="http://schemas.microsoft.com/office/drawing/2014/main" xmlns="" id="{66F12D4C-D330-2082-99C1-DD2AF0F0A164}"/>
              </a:ext>
            </a:extLst>
          </p:cNvPr>
          <p:cNvGraphicFramePr>
            <a:graphicFrameLocks noGrp="1"/>
          </p:cNvGraphicFramePr>
          <p:nvPr>
            <p:ph sz="half" idx="1"/>
            <p:extLst>
              <p:ext uri="{D42A27DB-BD31-4B8C-83A1-F6EECF244321}">
                <p14:modId xmlns:p14="http://schemas.microsoft.com/office/powerpoint/2010/main" val="1078499702"/>
              </p:ext>
            </p:extLst>
          </p:nvPr>
        </p:nvGraphicFramePr>
        <p:xfrm>
          <a:off x="251520" y="260648"/>
          <a:ext cx="8640960"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22" name="正方形/長方形 21">
            <a:extLst>
              <a:ext uri="{FF2B5EF4-FFF2-40B4-BE49-F238E27FC236}">
                <a16:creationId xmlns:a16="http://schemas.microsoft.com/office/drawing/2014/main" xmlns="" id="{55A8507C-F93B-17E7-570C-0AF08BBDCFCD}"/>
              </a:ext>
            </a:extLst>
          </p:cNvPr>
          <p:cNvSpPr/>
          <p:nvPr/>
        </p:nvSpPr>
        <p:spPr bwMode="auto">
          <a:xfrm>
            <a:off x="7584173" y="5155302"/>
            <a:ext cx="1353944" cy="1395517"/>
          </a:xfrm>
          <a:prstGeom prst="rect">
            <a:avLst/>
          </a:prstGeom>
          <a:solidFill>
            <a:srgbClr val="FF99CC"/>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23" name="正方形/長方形 22">
            <a:extLst>
              <a:ext uri="{FF2B5EF4-FFF2-40B4-BE49-F238E27FC236}">
                <a16:creationId xmlns:a16="http://schemas.microsoft.com/office/drawing/2014/main" xmlns="" id="{C5EA78D0-E30B-6259-6146-9B751B6D9B1D}"/>
              </a:ext>
            </a:extLst>
          </p:cNvPr>
          <p:cNvSpPr/>
          <p:nvPr/>
        </p:nvSpPr>
        <p:spPr bwMode="auto">
          <a:xfrm>
            <a:off x="6110627" y="5157192"/>
            <a:ext cx="1353944" cy="1395517"/>
          </a:xfrm>
          <a:prstGeom prst="rect">
            <a:avLst/>
          </a:prstGeom>
          <a:solidFill>
            <a:srgbClr val="CC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24" name="正方形/長方形 23">
            <a:extLst>
              <a:ext uri="{FF2B5EF4-FFF2-40B4-BE49-F238E27FC236}">
                <a16:creationId xmlns:a16="http://schemas.microsoft.com/office/drawing/2014/main" xmlns="" id="{2AA2891D-ABBF-1B03-32DB-7C47F52F1B0C}"/>
              </a:ext>
            </a:extLst>
          </p:cNvPr>
          <p:cNvSpPr/>
          <p:nvPr/>
        </p:nvSpPr>
        <p:spPr bwMode="auto">
          <a:xfrm>
            <a:off x="107504" y="5157192"/>
            <a:ext cx="1353944" cy="1395517"/>
          </a:xfrm>
          <a:prstGeom prst="rect">
            <a:avLst/>
          </a:prstGeom>
          <a:solidFill>
            <a:srgbClr val="0070C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25" name="正方形/長方形 24">
            <a:extLst>
              <a:ext uri="{FF2B5EF4-FFF2-40B4-BE49-F238E27FC236}">
                <a16:creationId xmlns:a16="http://schemas.microsoft.com/office/drawing/2014/main" xmlns="" id="{A351787F-B80D-74B7-2548-7030B862E4D8}"/>
              </a:ext>
            </a:extLst>
          </p:cNvPr>
          <p:cNvSpPr/>
          <p:nvPr/>
        </p:nvSpPr>
        <p:spPr bwMode="auto">
          <a:xfrm>
            <a:off x="1623821" y="5155302"/>
            <a:ext cx="1353944" cy="1395517"/>
          </a:xfrm>
          <a:prstGeom prst="rect">
            <a:avLst/>
          </a:prstGeom>
          <a:solidFill>
            <a:schemeClr val="accent3">
              <a:lumMod val="60000"/>
              <a:lumOff val="4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chemeClr val="tx1"/>
              </a:solidFill>
              <a:effectLst/>
              <a:latin typeface="Arial" charset="0"/>
              <a:ea typeface="ＭＳ Ｐゴシック" pitchFamily="50" charset="-128"/>
            </a:endParaRPr>
          </a:p>
        </p:txBody>
      </p:sp>
      <p:sp>
        <p:nvSpPr>
          <p:cNvPr id="26" name="正方形/長方形 25">
            <a:extLst>
              <a:ext uri="{FF2B5EF4-FFF2-40B4-BE49-F238E27FC236}">
                <a16:creationId xmlns:a16="http://schemas.microsoft.com/office/drawing/2014/main" xmlns="" id="{318DAFBB-CB92-C651-06F2-41D32080FFA8}"/>
              </a:ext>
            </a:extLst>
          </p:cNvPr>
          <p:cNvSpPr/>
          <p:nvPr/>
        </p:nvSpPr>
        <p:spPr bwMode="auto">
          <a:xfrm>
            <a:off x="3087671" y="5150095"/>
            <a:ext cx="1353944" cy="1395517"/>
          </a:xfrm>
          <a:prstGeom prst="rect">
            <a:avLst/>
          </a:prstGeom>
          <a:solidFill>
            <a:schemeClr val="accent5">
              <a:lumMod val="60000"/>
              <a:lumOff val="4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27" name="正方形/長方形 26">
            <a:extLst>
              <a:ext uri="{FF2B5EF4-FFF2-40B4-BE49-F238E27FC236}">
                <a16:creationId xmlns:a16="http://schemas.microsoft.com/office/drawing/2014/main" xmlns="" id="{36F5BACE-16E5-C5D1-BA95-B8054B838568}"/>
              </a:ext>
            </a:extLst>
          </p:cNvPr>
          <p:cNvSpPr/>
          <p:nvPr/>
        </p:nvSpPr>
        <p:spPr bwMode="auto">
          <a:xfrm>
            <a:off x="4593356" y="5150096"/>
            <a:ext cx="1353944" cy="1395517"/>
          </a:xfrm>
          <a:prstGeom prst="rect">
            <a:avLst/>
          </a:prstGeom>
          <a:solidFill>
            <a:schemeClr val="accent4">
              <a:lumMod val="60000"/>
              <a:lumOff val="4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chemeClr val="tx1"/>
              </a:solidFill>
              <a:effectLst/>
              <a:latin typeface="Arial" charset="0"/>
              <a:ea typeface="ＭＳ Ｐゴシック" pitchFamily="50" charset="-128"/>
            </a:endParaRPr>
          </a:p>
        </p:txBody>
      </p:sp>
      <p:pic>
        <p:nvPicPr>
          <p:cNvPr id="3" name="図 2">
            <a:extLst>
              <a:ext uri="{FF2B5EF4-FFF2-40B4-BE49-F238E27FC236}">
                <a16:creationId xmlns:a16="http://schemas.microsoft.com/office/drawing/2014/main" xmlns="" id="{B7D46F41-3C8C-EC6B-AC52-3FD00852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54722" y="5211685"/>
            <a:ext cx="1217385" cy="1217385"/>
          </a:xfrm>
          <a:prstGeom prst="rect">
            <a:avLst/>
          </a:prstGeom>
        </p:spPr>
      </p:pic>
      <p:pic>
        <p:nvPicPr>
          <p:cNvPr id="5" name="図 4">
            <a:extLst>
              <a:ext uri="{FF2B5EF4-FFF2-40B4-BE49-F238E27FC236}">
                <a16:creationId xmlns:a16="http://schemas.microsoft.com/office/drawing/2014/main" xmlns="" id="{CD02A4C6-6F94-E3CA-D8EE-54F69D46BC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91680" y="5226307"/>
            <a:ext cx="1207969" cy="1207969"/>
          </a:xfrm>
          <a:prstGeom prst="rect">
            <a:avLst/>
          </a:prstGeom>
        </p:spPr>
      </p:pic>
      <p:pic>
        <p:nvPicPr>
          <p:cNvPr id="7" name="図 6">
            <a:extLst>
              <a:ext uri="{FF2B5EF4-FFF2-40B4-BE49-F238E27FC236}">
                <a16:creationId xmlns:a16="http://schemas.microsoft.com/office/drawing/2014/main" xmlns="" id="{3732DFEF-1BB3-4D98-4D92-0F6D9C6E079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5783" y="5246257"/>
            <a:ext cx="1217385" cy="1217385"/>
          </a:xfrm>
          <a:prstGeom prst="rect">
            <a:avLst/>
          </a:prstGeom>
        </p:spPr>
      </p:pic>
      <p:pic>
        <p:nvPicPr>
          <p:cNvPr id="9" name="図 8">
            <a:extLst>
              <a:ext uri="{FF2B5EF4-FFF2-40B4-BE49-F238E27FC236}">
                <a16:creationId xmlns:a16="http://schemas.microsoft.com/office/drawing/2014/main" xmlns="" id="{9D30806D-3D68-79D1-B217-4E9C46322C5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87671" y="5263787"/>
            <a:ext cx="1199855" cy="1199855"/>
          </a:xfrm>
          <a:prstGeom prst="rect">
            <a:avLst/>
          </a:prstGeom>
        </p:spPr>
      </p:pic>
      <p:pic>
        <p:nvPicPr>
          <p:cNvPr id="11" name="図 10">
            <a:extLst>
              <a:ext uri="{FF2B5EF4-FFF2-40B4-BE49-F238E27FC236}">
                <a16:creationId xmlns:a16="http://schemas.microsoft.com/office/drawing/2014/main" xmlns="" id="{9711661A-3DD6-3DE0-06ED-25A3B974DD7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155951" y="5211685"/>
            <a:ext cx="1217384" cy="1217384"/>
          </a:xfrm>
          <a:prstGeom prst="rect">
            <a:avLst/>
          </a:prstGeom>
        </p:spPr>
      </p:pic>
      <p:pic>
        <p:nvPicPr>
          <p:cNvPr id="14" name="図 13">
            <a:extLst>
              <a:ext uri="{FF2B5EF4-FFF2-40B4-BE49-F238E27FC236}">
                <a16:creationId xmlns:a16="http://schemas.microsoft.com/office/drawing/2014/main" xmlns="" id="{857DE1D6-3DD0-FE9A-3E90-38038AFDFF2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679273" y="5270533"/>
            <a:ext cx="1163743" cy="1163743"/>
          </a:xfrm>
          <a:prstGeom prst="rect">
            <a:avLst/>
          </a:prstGeom>
        </p:spPr>
      </p:pic>
      <p:sp>
        <p:nvSpPr>
          <p:cNvPr id="2" name="テキスト ボックス 1">
            <a:extLst>
              <a:ext uri="{FF2B5EF4-FFF2-40B4-BE49-F238E27FC236}">
                <a16:creationId xmlns:a16="http://schemas.microsoft.com/office/drawing/2014/main" xmlns="" id="{F5A95D58-2C9D-A7CD-7696-AA36D8AB5876}"/>
              </a:ext>
            </a:extLst>
          </p:cNvPr>
          <p:cNvSpPr txBox="1"/>
          <p:nvPr/>
        </p:nvSpPr>
        <p:spPr>
          <a:xfrm>
            <a:off x="608786" y="6488668"/>
            <a:ext cx="8058616" cy="369332"/>
          </a:xfrm>
          <a:prstGeom prst="rect">
            <a:avLst/>
          </a:prstGeom>
          <a:noFill/>
        </p:spPr>
        <p:txBody>
          <a:bodyPr wrap="none" rtlCol="0">
            <a:spAutoFit/>
          </a:bodyPr>
          <a:lstStyle/>
          <a:p>
            <a:r>
              <a:rPr kumimoji="1" lang="en-US" altLang="ja-JP" dirty="0"/>
              <a:t>A</a:t>
            </a:r>
            <a:r>
              <a:rPr kumimoji="1" lang="ja-JP" altLang="en-US" dirty="0"/>
              <a:t>　　　　　　　　　</a:t>
            </a:r>
            <a:r>
              <a:rPr kumimoji="1" lang="en-US" altLang="ja-JP" dirty="0"/>
              <a:t>B</a:t>
            </a:r>
            <a:r>
              <a:rPr kumimoji="1" lang="ja-JP" altLang="en-US" dirty="0"/>
              <a:t>　　　　　　　 　</a:t>
            </a:r>
            <a:r>
              <a:rPr kumimoji="1" lang="en-US" altLang="ja-JP" dirty="0"/>
              <a:t>C</a:t>
            </a:r>
            <a:r>
              <a:rPr kumimoji="1" lang="ja-JP" altLang="en-US" dirty="0"/>
              <a:t>　　　　　　　　  </a:t>
            </a:r>
            <a:r>
              <a:rPr kumimoji="1" lang="en-US" altLang="ja-JP" dirty="0"/>
              <a:t>D</a:t>
            </a:r>
            <a:r>
              <a:rPr kumimoji="1" lang="ja-JP" altLang="en-US" dirty="0"/>
              <a:t>　　　　　　       </a:t>
            </a:r>
            <a:r>
              <a:rPr kumimoji="1" lang="en-US" altLang="ja-JP" dirty="0"/>
              <a:t>E                     F</a:t>
            </a:r>
            <a:r>
              <a:rPr kumimoji="1" lang="ja-JP" altLang="en-US" dirty="0"/>
              <a:t>　</a:t>
            </a:r>
          </a:p>
        </p:txBody>
      </p:sp>
      <p:cxnSp>
        <p:nvCxnSpPr>
          <p:cNvPr id="6" name="直線コネクタ 5">
            <a:extLst>
              <a:ext uri="{FF2B5EF4-FFF2-40B4-BE49-F238E27FC236}">
                <a16:creationId xmlns:a16="http://schemas.microsoft.com/office/drawing/2014/main" xmlns="" id="{D6DB9454-9E7E-AD6E-D62E-8B5B94089337}"/>
              </a:ext>
            </a:extLst>
          </p:cNvPr>
          <p:cNvCxnSpPr>
            <a:cxnSpLocks/>
          </p:cNvCxnSpPr>
          <p:nvPr/>
        </p:nvCxnSpPr>
        <p:spPr bwMode="auto">
          <a:xfrm>
            <a:off x="6372200" y="3404978"/>
            <a:ext cx="360040" cy="360040"/>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5" name="直線コネクタ 14">
            <a:extLst>
              <a:ext uri="{FF2B5EF4-FFF2-40B4-BE49-F238E27FC236}">
                <a16:creationId xmlns:a16="http://schemas.microsoft.com/office/drawing/2014/main" xmlns="" id="{A4FD1E3F-EB45-212C-E195-199919E9D93B}"/>
              </a:ext>
            </a:extLst>
          </p:cNvPr>
          <p:cNvCxnSpPr/>
          <p:nvPr/>
        </p:nvCxnSpPr>
        <p:spPr bwMode="auto">
          <a:xfrm flipH="1" flipV="1">
            <a:off x="6187671" y="2132856"/>
            <a:ext cx="328545" cy="144016"/>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6" name="テキスト ボックス 15">
            <a:extLst>
              <a:ext uri="{FF2B5EF4-FFF2-40B4-BE49-F238E27FC236}">
                <a16:creationId xmlns:a16="http://schemas.microsoft.com/office/drawing/2014/main" xmlns="" id="{C3CF90BC-ACDE-41BB-E70F-E74E88A22A77}"/>
              </a:ext>
            </a:extLst>
          </p:cNvPr>
          <p:cNvSpPr txBox="1"/>
          <p:nvPr/>
        </p:nvSpPr>
        <p:spPr>
          <a:xfrm>
            <a:off x="7425014" y="3347200"/>
            <a:ext cx="1083951" cy="584775"/>
          </a:xfrm>
          <a:prstGeom prst="rect">
            <a:avLst/>
          </a:prstGeom>
          <a:noFill/>
        </p:spPr>
        <p:txBody>
          <a:bodyPr wrap="none" rtlCol="0">
            <a:spAutoFit/>
          </a:bodyPr>
          <a:lstStyle/>
          <a:p>
            <a:r>
              <a:rPr kumimoji="1" lang="en-US" altLang="ja-JP" sz="1600"/>
              <a:t>C </a:t>
            </a:r>
            <a:r>
              <a:rPr kumimoji="1" lang="en-US" altLang="ja-JP" sz="1600" smtClean="0">
                <a:solidFill>
                  <a:schemeClr val="accent5">
                    <a:lumMod val="60000"/>
                    <a:lumOff val="40000"/>
                  </a:schemeClr>
                </a:solidFill>
              </a:rPr>
              <a:t>Sudare</a:t>
            </a:r>
            <a:endParaRPr kumimoji="1" lang="vi-VN" altLang="ja-JP" sz="1600" smtClean="0">
              <a:solidFill>
                <a:schemeClr val="accent5">
                  <a:lumMod val="60000"/>
                  <a:lumOff val="40000"/>
                </a:schemeClr>
              </a:solidFill>
            </a:endParaRPr>
          </a:p>
          <a:p>
            <a:r>
              <a:rPr lang="vi-VN" altLang="ja-JP" sz="1600" smtClean="0">
                <a:solidFill>
                  <a:schemeClr val="accent5">
                    <a:lumMod val="60000"/>
                    <a:lumOff val="40000"/>
                  </a:schemeClr>
                </a:solidFill>
              </a:rPr>
              <a:t>Mành tre</a:t>
            </a:r>
            <a:endParaRPr kumimoji="1" lang="vi-VN" altLang="ja-JP" sz="1600" smtClean="0">
              <a:solidFill>
                <a:schemeClr val="accent5">
                  <a:lumMod val="60000"/>
                  <a:lumOff val="40000"/>
                </a:schemeClr>
              </a:solidFill>
            </a:endParaRPr>
          </a:p>
        </p:txBody>
      </p:sp>
      <p:sp>
        <p:nvSpPr>
          <p:cNvPr id="17" name="テキスト ボックス 16">
            <a:extLst>
              <a:ext uri="{FF2B5EF4-FFF2-40B4-BE49-F238E27FC236}">
                <a16:creationId xmlns:a16="http://schemas.microsoft.com/office/drawing/2014/main" xmlns="" id="{47A94D34-E9B2-C74E-BA5B-B6D1A03F63EF}"/>
              </a:ext>
            </a:extLst>
          </p:cNvPr>
          <p:cNvSpPr txBox="1"/>
          <p:nvPr/>
        </p:nvSpPr>
        <p:spPr>
          <a:xfrm>
            <a:off x="7270325" y="2276872"/>
            <a:ext cx="1393330" cy="584775"/>
          </a:xfrm>
          <a:prstGeom prst="rect">
            <a:avLst/>
          </a:prstGeom>
          <a:noFill/>
        </p:spPr>
        <p:txBody>
          <a:bodyPr wrap="none" rtlCol="0">
            <a:spAutoFit/>
          </a:bodyPr>
          <a:lstStyle/>
          <a:p>
            <a:pPr algn="ctr"/>
            <a:r>
              <a:rPr kumimoji="1" lang="en-US" altLang="ja-JP" sz="1600" dirty="0"/>
              <a:t>F </a:t>
            </a:r>
            <a:r>
              <a:rPr kumimoji="1" lang="en-US" altLang="ja-JP" sz="1600" dirty="0" err="1">
                <a:solidFill>
                  <a:srgbClr val="FF99CC"/>
                </a:solidFill>
              </a:rPr>
              <a:t>Kanreisha</a:t>
            </a:r>
            <a:endParaRPr lang="en-US" altLang="ja-JP" sz="1600" dirty="0">
              <a:solidFill>
                <a:srgbClr val="FF99CC"/>
              </a:solidFill>
            </a:endParaRPr>
          </a:p>
          <a:p>
            <a:pPr algn="ctr"/>
            <a:r>
              <a:rPr kumimoji="1" lang="vi-VN" altLang="ja-JP" sz="1600" smtClean="0">
                <a:solidFill>
                  <a:srgbClr val="FF99CC"/>
                </a:solidFill>
              </a:rPr>
              <a:t>Tấm lưới</a:t>
            </a:r>
            <a:endParaRPr kumimoji="1" lang="ja-JP" altLang="en-US" sz="1600" dirty="0">
              <a:solidFill>
                <a:srgbClr val="FF99CC"/>
              </a:solidFill>
            </a:endParaRPr>
          </a:p>
        </p:txBody>
      </p:sp>
      <p:sp>
        <p:nvSpPr>
          <p:cNvPr id="18" name="テキスト ボックス 17">
            <a:extLst>
              <a:ext uri="{FF2B5EF4-FFF2-40B4-BE49-F238E27FC236}">
                <a16:creationId xmlns:a16="http://schemas.microsoft.com/office/drawing/2014/main" xmlns="" id="{1FD18195-D92E-48D6-00B2-CB803A3636F7}"/>
              </a:ext>
            </a:extLst>
          </p:cNvPr>
          <p:cNvSpPr txBox="1"/>
          <p:nvPr/>
        </p:nvSpPr>
        <p:spPr>
          <a:xfrm>
            <a:off x="5294156" y="2569259"/>
            <a:ext cx="1725152" cy="584775"/>
          </a:xfrm>
          <a:prstGeom prst="rect">
            <a:avLst/>
          </a:prstGeom>
          <a:noFill/>
        </p:spPr>
        <p:txBody>
          <a:bodyPr wrap="none" rtlCol="0">
            <a:spAutoFit/>
          </a:bodyPr>
          <a:lstStyle/>
          <a:p>
            <a:r>
              <a:rPr lang="en-US" altLang="ja-JP" sz="1600" dirty="0"/>
              <a:t>D </a:t>
            </a:r>
            <a:r>
              <a:rPr lang="en-US" altLang="ja-JP" sz="1600">
                <a:solidFill>
                  <a:schemeClr val="accent4">
                    <a:lumMod val="60000"/>
                    <a:lumOff val="40000"/>
                  </a:schemeClr>
                </a:solidFill>
              </a:rPr>
              <a:t>G</a:t>
            </a:r>
            <a:r>
              <a:rPr kumimoji="1" lang="en-US" altLang="ja-JP" sz="1600">
                <a:solidFill>
                  <a:schemeClr val="accent4">
                    <a:lumMod val="60000"/>
                    <a:lumOff val="40000"/>
                  </a:schemeClr>
                </a:solidFill>
              </a:rPr>
              <a:t>reen </a:t>
            </a:r>
            <a:r>
              <a:rPr kumimoji="1" lang="en-US" altLang="ja-JP" sz="1600" smtClean="0">
                <a:solidFill>
                  <a:schemeClr val="accent4">
                    <a:lumMod val="60000"/>
                    <a:lumOff val="40000"/>
                  </a:schemeClr>
                </a:solidFill>
              </a:rPr>
              <a:t>curtain</a:t>
            </a:r>
            <a:endParaRPr kumimoji="1" lang="vi-VN" altLang="ja-JP" sz="1600" smtClean="0">
              <a:solidFill>
                <a:schemeClr val="accent4">
                  <a:lumMod val="60000"/>
                  <a:lumOff val="40000"/>
                </a:schemeClr>
              </a:solidFill>
            </a:endParaRPr>
          </a:p>
          <a:p>
            <a:r>
              <a:rPr lang="vi-VN" altLang="ja-JP" sz="1600" smtClean="0">
                <a:solidFill>
                  <a:schemeClr val="accent4">
                    <a:lumMod val="60000"/>
                    <a:lumOff val="40000"/>
                  </a:schemeClr>
                </a:solidFill>
              </a:rPr>
              <a:t>Rèm lá cây</a:t>
            </a:r>
            <a:endParaRPr kumimoji="1" lang="ja-JP" altLang="en-US" sz="1600" dirty="0">
              <a:solidFill>
                <a:schemeClr val="accent4">
                  <a:lumMod val="60000"/>
                  <a:lumOff val="40000"/>
                </a:schemeClr>
              </a:solidFill>
            </a:endParaRPr>
          </a:p>
        </p:txBody>
      </p:sp>
      <p:sp>
        <p:nvSpPr>
          <p:cNvPr id="20" name="テキスト ボックス 19">
            <a:extLst>
              <a:ext uri="{FF2B5EF4-FFF2-40B4-BE49-F238E27FC236}">
                <a16:creationId xmlns:a16="http://schemas.microsoft.com/office/drawing/2014/main" xmlns="" id="{C081B8BC-BCD2-1ECB-71A1-CEEB2E3F12DE}"/>
              </a:ext>
            </a:extLst>
          </p:cNvPr>
          <p:cNvSpPr txBox="1"/>
          <p:nvPr/>
        </p:nvSpPr>
        <p:spPr>
          <a:xfrm>
            <a:off x="5683071" y="1692097"/>
            <a:ext cx="1096775" cy="584775"/>
          </a:xfrm>
          <a:prstGeom prst="rect">
            <a:avLst/>
          </a:prstGeom>
          <a:noFill/>
        </p:spPr>
        <p:txBody>
          <a:bodyPr wrap="none" rtlCol="0">
            <a:spAutoFit/>
          </a:bodyPr>
          <a:lstStyle/>
          <a:p>
            <a:r>
              <a:rPr kumimoji="1" lang="en-US" altLang="ja-JP" sz="1600"/>
              <a:t>E </a:t>
            </a:r>
            <a:r>
              <a:rPr lang="en-US" altLang="ja-JP" sz="1600" smtClean="0">
                <a:solidFill>
                  <a:srgbClr val="CC0000"/>
                </a:solidFill>
              </a:rPr>
              <a:t>C</a:t>
            </a:r>
            <a:r>
              <a:rPr kumimoji="1" lang="en-US" altLang="ja-JP" sz="1600" smtClean="0">
                <a:solidFill>
                  <a:srgbClr val="CC0000"/>
                </a:solidFill>
              </a:rPr>
              <a:t>urtain</a:t>
            </a:r>
            <a:endParaRPr kumimoji="1" lang="vi-VN" altLang="ja-JP" sz="1600" smtClean="0">
              <a:solidFill>
                <a:srgbClr val="CC0000"/>
              </a:solidFill>
            </a:endParaRPr>
          </a:p>
          <a:p>
            <a:r>
              <a:rPr lang="vi-VN" altLang="ja-JP" sz="1600" smtClean="0">
                <a:solidFill>
                  <a:srgbClr val="CC0000"/>
                </a:solidFill>
              </a:rPr>
              <a:t>Rèm vải</a:t>
            </a:r>
            <a:endParaRPr kumimoji="1" lang="ja-JP" altLang="en-US" sz="1600" dirty="0">
              <a:solidFill>
                <a:srgbClr val="CC0000"/>
              </a:solidFill>
            </a:endParaRPr>
          </a:p>
        </p:txBody>
      </p:sp>
      <p:sp>
        <p:nvSpPr>
          <p:cNvPr id="21" name="テキスト ボックス 20">
            <a:extLst>
              <a:ext uri="{FF2B5EF4-FFF2-40B4-BE49-F238E27FC236}">
                <a16:creationId xmlns:a16="http://schemas.microsoft.com/office/drawing/2014/main" xmlns="" id="{1EB64150-F48A-9AFB-9732-B40162B21714}"/>
              </a:ext>
            </a:extLst>
          </p:cNvPr>
          <p:cNvSpPr txBox="1"/>
          <p:nvPr/>
        </p:nvSpPr>
        <p:spPr>
          <a:xfrm>
            <a:off x="6491015" y="3707670"/>
            <a:ext cx="981359" cy="584775"/>
          </a:xfrm>
          <a:prstGeom prst="rect">
            <a:avLst/>
          </a:prstGeom>
          <a:noFill/>
        </p:spPr>
        <p:txBody>
          <a:bodyPr wrap="none" rtlCol="0">
            <a:spAutoFit/>
          </a:bodyPr>
          <a:lstStyle/>
          <a:p>
            <a:r>
              <a:rPr kumimoji="1" lang="en-US" altLang="ja-JP" sz="1600"/>
              <a:t>B </a:t>
            </a:r>
            <a:r>
              <a:rPr lang="en-US" altLang="ja-JP" sz="1600" smtClean="0">
                <a:solidFill>
                  <a:schemeClr val="accent3"/>
                </a:solidFill>
              </a:rPr>
              <a:t>E</a:t>
            </a:r>
            <a:r>
              <a:rPr kumimoji="1" lang="en-US" altLang="ja-JP" sz="1600" smtClean="0">
                <a:solidFill>
                  <a:schemeClr val="accent3"/>
                </a:solidFill>
              </a:rPr>
              <a:t>aves</a:t>
            </a:r>
            <a:endParaRPr kumimoji="1" lang="vi-VN" altLang="ja-JP" sz="1600" smtClean="0">
              <a:solidFill>
                <a:schemeClr val="accent3"/>
              </a:solidFill>
            </a:endParaRPr>
          </a:p>
          <a:p>
            <a:r>
              <a:rPr lang="vi-VN" altLang="ja-JP" sz="1600" smtClean="0">
                <a:solidFill>
                  <a:schemeClr val="accent3"/>
                </a:solidFill>
              </a:rPr>
              <a:t>Mái che</a:t>
            </a:r>
            <a:endParaRPr kumimoji="1" lang="ja-JP" altLang="en-US" sz="1600" dirty="0">
              <a:solidFill>
                <a:schemeClr val="accent3"/>
              </a:solidFill>
            </a:endParaRPr>
          </a:p>
        </p:txBody>
      </p:sp>
      <p:sp>
        <p:nvSpPr>
          <p:cNvPr id="28" name="テキスト ボックス 20">
            <a:extLst>
              <a:ext uri="{FF2B5EF4-FFF2-40B4-BE49-F238E27FC236}">
                <a16:creationId xmlns:a16="http://schemas.microsoft.com/office/drawing/2014/main" xmlns="" id="{1EB64150-F48A-9AFB-9732-B40162B21714}"/>
              </a:ext>
            </a:extLst>
          </p:cNvPr>
          <p:cNvSpPr txBox="1"/>
          <p:nvPr/>
        </p:nvSpPr>
        <p:spPr>
          <a:xfrm>
            <a:off x="970768" y="4591245"/>
            <a:ext cx="7872248" cy="261610"/>
          </a:xfrm>
          <a:prstGeom prst="rect">
            <a:avLst/>
          </a:prstGeom>
          <a:noFill/>
        </p:spPr>
        <p:txBody>
          <a:bodyPr wrap="square" rtlCol="0">
            <a:spAutoFit/>
          </a:bodyPr>
          <a:lstStyle/>
          <a:p>
            <a:r>
              <a:rPr lang="vi-VN" altLang="ja-JP" sz="1100" b="0" smtClean="0"/>
              <a:t>       0</a:t>
            </a:r>
            <a:r>
              <a:rPr lang="vi-VN" altLang="ja-JP" sz="1100" b="0"/>
              <a:t> </a:t>
            </a:r>
            <a:r>
              <a:rPr lang="vi-VN" altLang="ja-JP" sz="1100" b="0" smtClean="0"/>
              <a:t>phút                        </a:t>
            </a:r>
            <a:r>
              <a:rPr lang="vi-VN" altLang="ja-JP" sz="1100" b="0"/>
              <a:t>1 phút </a:t>
            </a:r>
            <a:r>
              <a:rPr lang="vi-VN" altLang="ja-JP" sz="1100" b="0" smtClean="0"/>
              <a:t>                         2 phút                         3 phút                         4</a:t>
            </a:r>
            <a:r>
              <a:rPr lang="vi-VN" altLang="ja-JP" sz="1100" b="0"/>
              <a:t> </a:t>
            </a:r>
            <a:r>
              <a:rPr lang="vi-VN" altLang="ja-JP" sz="1100" b="0" smtClean="0"/>
              <a:t>phút                      5 phút</a:t>
            </a:r>
            <a:endParaRPr kumimoji="1" lang="ja-JP" altLang="en-US" sz="1100" b="0" dirty="0"/>
          </a:p>
        </p:txBody>
      </p:sp>
      <p:sp>
        <p:nvSpPr>
          <p:cNvPr id="29" name="テキスト ボックス 20">
            <a:extLst>
              <a:ext uri="{FF2B5EF4-FFF2-40B4-BE49-F238E27FC236}">
                <a16:creationId xmlns:a16="http://schemas.microsoft.com/office/drawing/2014/main" xmlns="" id="{1EB64150-F48A-9AFB-9732-B40162B21714}"/>
              </a:ext>
            </a:extLst>
          </p:cNvPr>
          <p:cNvSpPr txBox="1"/>
          <p:nvPr/>
        </p:nvSpPr>
        <p:spPr>
          <a:xfrm>
            <a:off x="-17262" y="2204864"/>
            <a:ext cx="573290" cy="600164"/>
          </a:xfrm>
          <a:prstGeom prst="rect">
            <a:avLst/>
          </a:prstGeom>
          <a:noFill/>
        </p:spPr>
        <p:txBody>
          <a:bodyPr wrap="square" rtlCol="0">
            <a:spAutoFit/>
          </a:bodyPr>
          <a:lstStyle/>
          <a:p>
            <a:pPr algn="ctr"/>
            <a:r>
              <a:rPr kumimoji="1" lang="vi-VN" altLang="ja-JP" sz="1100" b="0" smtClean="0"/>
              <a:t>Nhiệt độ</a:t>
            </a:r>
          </a:p>
          <a:p>
            <a:pPr algn="ctr"/>
            <a:r>
              <a:rPr lang="vi-VN" altLang="ja-JP" sz="1100" b="0" smtClean="0"/>
              <a:t>(</a:t>
            </a:r>
            <a:r>
              <a:rPr lang="vi-VN" altLang="ja-JP" sz="1100" b="0" baseline="30000" smtClean="0"/>
              <a:t>o</a:t>
            </a:r>
            <a:r>
              <a:rPr lang="vi-VN" altLang="ja-JP" sz="1100" b="0" smtClean="0"/>
              <a:t>C)</a:t>
            </a:r>
            <a:endParaRPr kumimoji="1" lang="ja-JP" altLang="en-US" sz="1100" b="0" dirty="0"/>
          </a:p>
        </p:txBody>
      </p:sp>
    </p:spTree>
    <p:extLst>
      <p:ext uri="{BB962C8B-B14F-4D97-AF65-F5344CB8AC3E}">
        <p14:creationId xmlns:p14="http://schemas.microsoft.com/office/powerpoint/2010/main" val="2071976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xmlns="" id="{C29E8D34-2D92-4EB8-810D-9655BC4293D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r="76652" b="60284"/>
          <a:stretch/>
        </p:blipFill>
        <p:spPr>
          <a:xfrm>
            <a:off x="1763688" y="3573016"/>
            <a:ext cx="1522431" cy="1726482"/>
          </a:xfrm>
          <a:prstGeom prst="rect">
            <a:avLst/>
          </a:prstGeom>
        </p:spPr>
      </p:pic>
      <p:sp>
        <p:nvSpPr>
          <p:cNvPr id="10" name="吹き出し: 円形 9">
            <a:extLst>
              <a:ext uri="{FF2B5EF4-FFF2-40B4-BE49-F238E27FC236}">
                <a16:creationId xmlns:a16="http://schemas.microsoft.com/office/drawing/2014/main" xmlns="" id="{2C43A5E9-2F34-47C7-8136-180D507F64D3}"/>
              </a:ext>
            </a:extLst>
          </p:cNvPr>
          <p:cNvSpPr/>
          <p:nvPr/>
        </p:nvSpPr>
        <p:spPr bwMode="auto">
          <a:xfrm>
            <a:off x="2915816" y="1340768"/>
            <a:ext cx="5184576" cy="2023603"/>
          </a:xfrm>
          <a:prstGeom prst="wedgeEllipseCallout">
            <a:avLst>
              <a:gd name="adj1" fmla="val -46801"/>
              <a:gd name="adj2" fmla="val 63232"/>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400" dirty="0">
                <a:latin typeface="メイリオ" panose="020B0604030504040204" pitchFamily="50" charset="-128"/>
                <a:ea typeface="メイリオ" panose="020B0604030504040204" pitchFamily="50" charset="-128"/>
              </a:rPr>
              <a:t>サーモグラフィーの見方を知ろ</a:t>
            </a:r>
            <a:r>
              <a:rPr lang="ja-JP" altLang="en-US" sz="2400">
                <a:latin typeface="メイリオ" panose="020B0604030504040204" pitchFamily="50" charset="-128"/>
                <a:ea typeface="メイリオ" panose="020B0604030504040204" pitchFamily="50" charset="-128"/>
              </a:rPr>
              <a:t>う。</a:t>
            </a:r>
            <a:endParaRPr lang="en-US" altLang="ja-JP" sz="2400">
              <a:latin typeface="メイリオ" panose="020B0604030504040204" pitchFamily="50" charset="-128"/>
              <a:ea typeface="メイリオ" panose="020B0604030504040204" pitchFamily="50" charset="-128"/>
            </a:endParaRPr>
          </a:p>
          <a:p>
            <a:pPr algn="ctr" eaLnBrk="1" hangingPunct="1"/>
            <a:r>
              <a:rPr lang="vi-VN" altLang="ja-JP" sz="2600">
                <a:latin typeface="Times New Roman" pitchFamily="18" charset="0"/>
                <a:ea typeface="メイリオ" panose="020B0604030504040204" pitchFamily="50" charset="-128"/>
                <a:cs typeface="Times New Roman" pitchFamily="18" charset="0"/>
              </a:rPr>
              <a:t>Hãy</a:t>
            </a:r>
            <a:r>
              <a:rPr lang="en-US" altLang="ja-JP" sz="2600">
                <a:latin typeface="Times New Roman" pitchFamily="18" charset="0"/>
                <a:ea typeface="メイリオ" panose="020B0604030504040204" pitchFamily="50" charset="-128"/>
                <a:cs typeface="Times New Roman" pitchFamily="18" charset="0"/>
              </a:rPr>
              <a:t> cùng</a:t>
            </a:r>
            <a:r>
              <a:rPr lang="vi-VN" altLang="ja-JP" sz="2600">
                <a:latin typeface="Times New Roman" pitchFamily="18" charset="0"/>
                <a:ea typeface="メイリオ" panose="020B0604030504040204" pitchFamily="50" charset="-128"/>
                <a:cs typeface="Times New Roman" pitchFamily="18" charset="0"/>
              </a:rPr>
              <a:t> </a:t>
            </a:r>
            <a:r>
              <a:rPr lang="en-US" altLang="ja-JP" sz="2600">
                <a:latin typeface="Times New Roman" pitchFamily="18" charset="0"/>
                <a:ea typeface="メイリオ" panose="020B0604030504040204" pitchFamily="50" charset="-128"/>
                <a:cs typeface="Times New Roman" pitchFamily="18" charset="0"/>
              </a:rPr>
              <a:t>tìm hiểu</a:t>
            </a:r>
            <a:r>
              <a:rPr lang="vi-VN" altLang="ja-JP" sz="2600">
                <a:latin typeface="Times New Roman" pitchFamily="18" charset="0"/>
                <a:ea typeface="メイリオ" panose="020B0604030504040204" pitchFamily="50" charset="-128"/>
                <a:cs typeface="Times New Roman" pitchFamily="18" charset="0"/>
              </a:rPr>
              <a:t> cách đọc </a:t>
            </a:r>
            <a:r>
              <a:rPr lang="en-US" altLang="ja-JP" sz="2600">
                <a:latin typeface="Times New Roman" pitchFamily="18" charset="0"/>
                <a:ea typeface="メイリオ" panose="020B0604030504040204" pitchFamily="50" charset="-128"/>
                <a:cs typeface="Times New Roman" pitchFamily="18" charset="0"/>
              </a:rPr>
              <a:t>hình ảnh </a:t>
            </a:r>
            <a:r>
              <a:rPr lang="vi-VN" altLang="ja-JP" sz="2600">
                <a:latin typeface="Times New Roman" pitchFamily="18" charset="0"/>
                <a:ea typeface="メイリオ" panose="020B0604030504040204" pitchFamily="50" charset="-128"/>
                <a:cs typeface="Times New Roman" pitchFamily="18" charset="0"/>
              </a:rPr>
              <a:t>nhiệt.</a:t>
            </a:r>
            <a:endParaRPr lang="en-US" altLang="ja-JP" sz="2600" dirty="0">
              <a:latin typeface="Times New Roman" pitchFamily="18" charset="0"/>
              <a:ea typeface="メイリオ" panose="020B0604030504040204" pitchFamily="50" charset="-128"/>
              <a:cs typeface="Times New Roman" pitchFamily="18" charset="0"/>
            </a:endParaRPr>
          </a:p>
        </p:txBody>
      </p:sp>
    </p:spTree>
    <p:extLst>
      <p:ext uri="{BB962C8B-B14F-4D97-AF65-F5344CB8AC3E}">
        <p14:creationId xmlns:p14="http://schemas.microsoft.com/office/powerpoint/2010/main" val="3261832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R住06_07人体の熱画像-02.png"/>
          <p:cNvPicPr>
            <a:picLocks noChangeAspect="1"/>
          </p:cNvPicPr>
          <p:nvPr/>
        </p:nvPicPr>
        <p:blipFill rotWithShape="1">
          <a:blip r:embed="rId3" cstate="print">
            <a:extLst>
              <a:ext uri="{28A0092B-C50C-407E-A947-70E740481C1C}">
                <a14:useLocalDpi xmlns:a14="http://schemas.microsoft.com/office/drawing/2010/main" val="0"/>
              </a:ext>
            </a:extLst>
          </a:blip>
          <a:srcRect l="1959"/>
          <a:stretch/>
        </p:blipFill>
        <p:spPr>
          <a:xfrm>
            <a:off x="0" y="1750088"/>
            <a:ext cx="9124760" cy="4752529"/>
          </a:xfrm>
          <a:prstGeom prst="rect">
            <a:avLst/>
          </a:prstGeom>
        </p:spPr>
      </p:pic>
      <p:sp>
        <p:nvSpPr>
          <p:cNvPr id="3" name="正方形/長方形 2"/>
          <p:cNvSpPr/>
          <p:nvPr/>
        </p:nvSpPr>
        <p:spPr>
          <a:xfrm>
            <a:off x="179512" y="88176"/>
            <a:ext cx="4636078" cy="738664"/>
          </a:xfrm>
          <a:prstGeom prst="rect">
            <a:avLst/>
          </a:prstGeom>
        </p:spPr>
        <p:txBody>
          <a:bodyPr wrap="square">
            <a:spAutoFit/>
          </a:bodyPr>
          <a:lstStyle/>
          <a:p>
            <a:pPr eaLnBrk="1" hangingPunct="1"/>
            <a:r>
              <a:rPr lang="ja-JP" altLang="en-US" sz="2000" dirty="0">
                <a:latin typeface="メイリオ" panose="020B0604030504040204" pitchFamily="50" charset="-128"/>
                <a:ea typeface="メイリオ" panose="020B0604030504040204" pitchFamily="50" charset="-128"/>
              </a:rPr>
              <a:t>人間のサーモグラフィー（熱画像）</a:t>
            </a:r>
            <a:endParaRPr lang="en-US" altLang="ja-JP" sz="2000" dirty="0">
              <a:latin typeface="メイリオ" panose="020B0604030504040204" pitchFamily="50" charset="-128"/>
              <a:ea typeface="メイリオ" panose="020B0604030504040204" pitchFamily="50" charset="-128"/>
            </a:endParaRPr>
          </a:p>
          <a:p>
            <a:pPr eaLnBrk="1" hangingPunct="1"/>
            <a:r>
              <a:rPr lang="en-US" altLang="ja-JP" sz="2200" dirty="0" err="1">
                <a:latin typeface="Times New Roman" pitchFamily="18" charset="0"/>
                <a:ea typeface="メイリオ" panose="020B0604030504040204" pitchFamily="50" charset="-128"/>
                <a:cs typeface="Times New Roman" pitchFamily="18" charset="0"/>
              </a:rPr>
              <a:t>Hình</a:t>
            </a:r>
            <a:r>
              <a:rPr lang="en-US" altLang="ja-JP" sz="2200" dirty="0">
                <a:latin typeface="Times New Roman" pitchFamily="18" charset="0"/>
                <a:ea typeface="メイリオ" panose="020B0604030504040204" pitchFamily="50" charset="-128"/>
                <a:cs typeface="Times New Roman" pitchFamily="18" charset="0"/>
              </a:rPr>
              <a:t> </a:t>
            </a:r>
            <a:r>
              <a:rPr lang="en-US" altLang="ja-JP" sz="2200" dirty="0" err="1">
                <a:latin typeface="Times New Roman" pitchFamily="18" charset="0"/>
                <a:ea typeface="メイリオ" panose="020B0604030504040204" pitchFamily="50" charset="-128"/>
                <a:cs typeface="Times New Roman" pitchFamily="18" charset="0"/>
              </a:rPr>
              <a:t>ảnh</a:t>
            </a:r>
            <a:r>
              <a:rPr lang="en-US" altLang="ja-JP" sz="2200" dirty="0">
                <a:latin typeface="Times New Roman" pitchFamily="18" charset="0"/>
                <a:ea typeface="メイリオ" panose="020B0604030504040204" pitchFamily="50" charset="-128"/>
                <a:cs typeface="Times New Roman" pitchFamily="18" charset="0"/>
              </a:rPr>
              <a:t> </a:t>
            </a:r>
            <a:r>
              <a:rPr lang="en-US" altLang="ja-JP" sz="2200" dirty="0" err="1">
                <a:latin typeface="Times New Roman" pitchFamily="18" charset="0"/>
                <a:ea typeface="メイリオ" panose="020B0604030504040204" pitchFamily="50" charset="-128"/>
                <a:cs typeface="Times New Roman" pitchFamily="18" charset="0"/>
              </a:rPr>
              <a:t>nhiệt</a:t>
            </a:r>
            <a:r>
              <a:rPr lang="en-US" altLang="ja-JP" sz="2200" dirty="0">
                <a:latin typeface="Times New Roman" pitchFamily="18" charset="0"/>
                <a:ea typeface="メイリオ" panose="020B0604030504040204" pitchFamily="50" charset="-128"/>
                <a:cs typeface="Times New Roman" pitchFamily="18" charset="0"/>
              </a:rPr>
              <a:t> </a:t>
            </a:r>
            <a:r>
              <a:rPr lang="en-US" altLang="ja-JP" sz="2200" dirty="0" err="1">
                <a:latin typeface="Times New Roman" pitchFamily="18" charset="0"/>
                <a:ea typeface="メイリオ" panose="020B0604030504040204" pitchFamily="50" charset="-128"/>
                <a:cs typeface="Times New Roman" pitchFamily="18" charset="0"/>
              </a:rPr>
              <a:t>của</a:t>
            </a:r>
            <a:r>
              <a:rPr lang="en-US" altLang="ja-JP" sz="2200" dirty="0">
                <a:latin typeface="Times New Roman" pitchFamily="18" charset="0"/>
                <a:ea typeface="メイリオ" panose="020B0604030504040204" pitchFamily="50" charset="-128"/>
                <a:cs typeface="Times New Roman" pitchFamily="18" charset="0"/>
              </a:rPr>
              <a:t> </a:t>
            </a:r>
            <a:r>
              <a:rPr lang="en-US" altLang="ja-JP" sz="2200" dirty="0" err="1">
                <a:latin typeface="Times New Roman" pitchFamily="18" charset="0"/>
                <a:ea typeface="メイリオ" panose="020B0604030504040204" pitchFamily="50" charset="-128"/>
                <a:cs typeface="Times New Roman" pitchFamily="18" charset="0"/>
              </a:rPr>
              <a:t>cơ</a:t>
            </a:r>
            <a:r>
              <a:rPr lang="en-US" altLang="ja-JP" sz="2200" dirty="0">
                <a:latin typeface="Times New Roman" pitchFamily="18" charset="0"/>
                <a:ea typeface="メイリオ" panose="020B0604030504040204" pitchFamily="50" charset="-128"/>
                <a:cs typeface="Times New Roman" pitchFamily="18" charset="0"/>
              </a:rPr>
              <a:t> </a:t>
            </a:r>
            <a:r>
              <a:rPr lang="en-US" altLang="ja-JP" sz="2200" dirty="0" err="1">
                <a:latin typeface="Times New Roman" pitchFamily="18" charset="0"/>
                <a:ea typeface="メイリオ" panose="020B0604030504040204" pitchFamily="50" charset="-128"/>
                <a:cs typeface="Times New Roman" pitchFamily="18" charset="0"/>
              </a:rPr>
              <a:t>thể</a:t>
            </a:r>
            <a:r>
              <a:rPr lang="en-US" altLang="ja-JP" sz="2200" dirty="0">
                <a:latin typeface="Times New Roman" pitchFamily="18" charset="0"/>
                <a:ea typeface="メイリオ" panose="020B0604030504040204" pitchFamily="50" charset="-128"/>
                <a:cs typeface="Times New Roman" pitchFamily="18" charset="0"/>
              </a:rPr>
              <a:t> con </a:t>
            </a:r>
            <a:r>
              <a:rPr lang="en-US" altLang="ja-JP" sz="2200" dirty="0" err="1">
                <a:latin typeface="Times New Roman" pitchFamily="18" charset="0"/>
                <a:ea typeface="メイリオ" panose="020B0604030504040204" pitchFamily="50" charset="-128"/>
                <a:cs typeface="Times New Roman" pitchFamily="18" charset="0"/>
              </a:rPr>
              <a:t>người</a:t>
            </a:r>
            <a:endParaRPr lang="en-US" altLang="ja-JP" sz="2200" dirty="0">
              <a:latin typeface="Times New Roman" pitchFamily="18" charset="0"/>
              <a:ea typeface="メイリオ" panose="020B0604030504040204" pitchFamily="50" charset="-128"/>
              <a:cs typeface="Times New Roman" pitchFamily="18" charset="0"/>
            </a:endParaRPr>
          </a:p>
        </p:txBody>
      </p:sp>
      <p:sp>
        <p:nvSpPr>
          <p:cNvPr id="4" name="吹き出し: 円形 9">
            <a:extLst>
              <a:ext uri="{FF2B5EF4-FFF2-40B4-BE49-F238E27FC236}">
                <a16:creationId xmlns:a16="http://schemas.microsoft.com/office/drawing/2014/main" xmlns="" id="{2C43A5E9-2F34-47C7-8136-180D507F64D3}"/>
              </a:ext>
            </a:extLst>
          </p:cNvPr>
          <p:cNvSpPr/>
          <p:nvPr/>
        </p:nvSpPr>
        <p:spPr bwMode="auto">
          <a:xfrm>
            <a:off x="6012160" y="548680"/>
            <a:ext cx="3112600" cy="1097280"/>
          </a:xfrm>
          <a:prstGeom prst="wedgeEllipseCallout">
            <a:avLst>
              <a:gd name="adj1" fmla="val -67759"/>
              <a:gd name="adj2" fmla="val 112569"/>
            </a:avLst>
          </a:prstGeom>
          <a:solidFill>
            <a:schemeClr val="bg1"/>
          </a:solidFill>
          <a:ln w="1905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sz="2000" dirty="0">
                <a:latin typeface="メイリオ" panose="020B0604030504040204" pitchFamily="50" charset="-128"/>
                <a:ea typeface="メイリオ" panose="020B0604030504040204" pitchFamily="50" charset="-128"/>
              </a:rPr>
              <a:t>Q1:</a:t>
            </a:r>
            <a:r>
              <a:rPr lang="ja-JP" altLang="en-US" sz="2000" dirty="0">
                <a:latin typeface="メイリオ" panose="020B0604030504040204" pitchFamily="50" charset="-128"/>
                <a:ea typeface="メイリオ" panose="020B0604030504040204" pitchFamily="50" charset="-128"/>
              </a:rPr>
              <a:t>顔の温度は何</a:t>
            </a:r>
            <a:r>
              <a:rPr lang="ja-JP" altLang="en-US" sz="2000">
                <a:latin typeface="メイリオ" panose="020B0604030504040204" pitchFamily="50" charset="-128"/>
                <a:ea typeface="メイリオ" panose="020B0604030504040204" pitchFamily="50" charset="-128"/>
              </a:rPr>
              <a:t>℃？</a:t>
            </a:r>
            <a:endParaRPr lang="en-US" altLang="ja-JP" sz="2000">
              <a:latin typeface="メイリオ" panose="020B0604030504040204" pitchFamily="50" charset="-128"/>
              <a:ea typeface="メイリオ" panose="020B0604030504040204"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altLang="ja-JP" sz="2000">
                <a:latin typeface="Times New Roman" pitchFamily="18" charset="0"/>
                <a:ea typeface="メイリオ" panose="020B0604030504040204" pitchFamily="50" charset="-128"/>
                <a:cs typeface="Times New Roman" pitchFamily="18" charset="0"/>
              </a:rPr>
              <a:t>Nhiệt độ của khuôn mặt </a:t>
            </a:r>
          </a:p>
          <a:p>
            <a:pPr marL="0" marR="0" indent="0" algn="ctr" defTabSz="914400" rtl="0" eaLnBrk="1" fontAlgn="base" latinLnBrk="0" hangingPunct="1">
              <a:lnSpc>
                <a:spcPct val="100000"/>
              </a:lnSpc>
              <a:spcBef>
                <a:spcPct val="0"/>
              </a:spcBef>
              <a:spcAft>
                <a:spcPct val="0"/>
              </a:spcAft>
              <a:buClrTx/>
              <a:buSzTx/>
              <a:buFontTx/>
              <a:buNone/>
              <a:tabLst/>
            </a:pPr>
            <a:r>
              <a:rPr lang="en-US" altLang="ja-JP" sz="2000">
                <a:latin typeface="Times New Roman" pitchFamily="18" charset="0"/>
                <a:ea typeface="メイリオ" panose="020B0604030504040204" pitchFamily="50" charset="-128"/>
                <a:cs typeface="Times New Roman" pitchFamily="18" charset="0"/>
              </a:rPr>
              <a:t>là bao nhiêu?</a:t>
            </a:r>
            <a:endParaRPr lang="en-US" altLang="ja-JP" sz="2000" dirty="0">
              <a:latin typeface="Times New Roman" pitchFamily="18" charset="0"/>
              <a:ea typeface="メイリオ" panose="020B0604030504040204" pitchFamily="50" charset="-128"/>
              <a:cs typeface="Times New Roman" pitchFamily="18" charset="0"/>
            </a:endParaRPr>
          </a:p>
        </p:txBody>
      </p:sp>
      <p:sp>
        <p:nvSpPr>
          <p:cNvPr id="5" name="正方形/長方形 4"/>
          <p:cNvSpPr/>
          <p:nvPr/>
        </p:nvSpPr>
        <p:spPr>
          <a:xfrm>
            <a:off x="0" y="919091"/>
            <a:ext cx="6588224" cy="1292662"/>
          </a:xfrm>
          <a:prstGeom prst="rect">
            <a:avLst/>
          </a:prstGeom>
        </p:spPr>
        <p:txBody>
          <a:bodyPr wrap="square">
            <a:spAutoFit/>
          </a:bodyPr>
          <a:lstStyle/>
          <a:p>
            <a:pPr eaLnBrk="1" hangingPunct="1"/>
            <a:r>
              <a:rPr lang="ja-JP" altLang="en-US" b="0" dirty="0">
                <a:latin typeface="メイリオ" panose="020B0604030504040204" pitchFamily="50" charset="-128"/>
                <a:ea typeface="メイリオ" panose="020B0604030504040204" pitchFamily="50" charset="-128"/>
              </a:rPr>
              <a:t>　サーモグラフィは，表面の温度を色で表したものです。</a:t>
            </a:r>
            <a:endParaRPr lang="en-US" altLang="ja-JP" b="0" dirty="0">
              <a:latin typeface="メイリオ" panose="020B0604030504040204" pitchFamily="50" charset="-128"/>
              <a:ea typeface="メイリオ" panose="020B0604030504040204" pitchFamily="50" charset="-128"/>
            </a:endParaRPr>
          </a:p>
          <a:p>
            <a:pPr eaLnBrk="1" hangingPunct="1"/>
            <a:r>
              <a:rPr lang="en-US" altLang="ja-JP" sz="2000" b="0" dirty="0">
                <a:latin typeface="Times New Roman" pitchFamily="18" charset="0"/>
                <a:ea typeface="メイリオ" panose="020B0604030504040204" pitchFamily="50" charset="-128"/>
                <a:cs typeface="Times New Roman" pitchFamily="18" charset="0"/>
              </a:rPr>
              <a:t>    </a:t>
            </a:r>
            <a:r>
              <a:rPr lang="en-US" altLang="ja-JP" sz="2000" b="0" dirty="0" err="1">
                <a:latin typeface="Times New Roman" pitchFamily="18" charset="0"/>
                <a:ea typeface="メイリオ" panose="020B0604030504040204" pitchFamily="50" charset="-128"/>
                <a:cs typeface="Times New Roman" pitchFamily="18" charset="0"/>
              </a:rPr>
              <a:t>Hình</a:t>
            </a:r>
            <a:r>
              <a:rPr lang="en-US" altLang="ja-JP" sz="2000" b="0" dirty="0">
                <a:latin typeface="Times New Roman" pitchFamily="18" charset="0"/>
                <a:ea typeface="メイリオ" panose="020B0604030504040204" pitchFamily="50" charset="-128"/>
                <a:cs typeface="Times New Roman" pitchFamily="18" charset="0"/>
              </a:rPr>
              <a:t> </a:t>
            </a:r>
            <a:r>
              <a:rPr lang="en-US" altLang="ja-JP" sz="2000" b="0" dirty="0" err="1">
                <a:latin typeface="Times New Roman" pitchFamily="18" charset="0"/>
                <a:ea typeface="メイリオ" panose="020B0604030504040204" pitchFamily="50" charset="-128"/>
                <a:cs typeface="Times New Roman" pitchFamily="18" charset="0"/>
              </a:rPr>
              <a:t>ảnh</a:t>
            </a:r>
            <a:r>
              <a:rPr lang="en-US" altLang="ja-JP" sz="2000" b="0" dirty="0">
                <a:latin typeface="Times New Roman" pitchFamily="18" charset="0"/>
                <a:ea typeface="メイリオ" panose="020B0604030504040204" pitchFamily="50" charset="-128"/>
                <a:cs typeface="Times New Roman" pitchFamily="18" charset="0"/>
              </a:rPr>
              <a:t> </a:t>
            </a:r>
            <a:r>
              <a:rPr lang="en-US" altLang="ja-JP" sz="2000" b="0" dirty="0" err="1">
                <a:latin typeface="Times New Roman" pitchFamily="18" charset="0"/>
                <a:ea typeface="メイリオ" panose="020B0604030504040204" pitchFamily="50" charset="-128"/>
                <a:cs typeface="Times New Roman" pitchFamily="18" charset="0"/>
              </a:rPr>
              <a:t>nhiệt</a:t>
            </a:r>
            <a:r>
              <a:rPr lang="en-US" altLang="ja-JP" sz="2000" b="0" dirty="0">
                <a:latin typeface="Times New Roman" pitchFamily="18" charset="0"/>
                <a:ea typeface="メイリオ" panose="020B0604030504040204" pitchFamily="50" charset="-128"/>
                <a:cs typeface="Times New Roman" pitchFamily="18" charset="0"/>
              </a:rPr>
              <a:t> </a:t>
            </a:r>
            <a:r>
              <a:rPr lang="vi-VN" altLang="ja-JP" sz="2000" b="0" dirty="0">
                <a:latin typeface="Times New Roman" pitchFamily="18" charset="0"/>
                <a:ea typeface="メイリオ" panose="020B0604030504040204" pitchFamily="50" charset="-128"/>
                <a:cs typeface="Times New Roman" pitchFamily="18" charset="0"/>
              </a:rPr>
              <a:t>là</a:t>
            </a:r>
            <a:r>
              <a:rPr lang="en-US" altLang="ja-JP" sz="2000" b="0" dirty="0">
                <a:latin typeface="Times New Roman" pitchFamily="18" charset="0"/>
                <a:ea typeface="メイリオ" panose="020B0604030504040204" pitchFamily="50" charset="-128"/>
                <a:cs typeface="Times New Roman" pitchFamily="18" charset="0"/>
              </a:rPr>
              <a:t> n</a:t>
            </a:r>
            <a:r>
              <a:rPr lang="vi-VN" altLang="ja-JP" sz="2000" b="0" dirty="0">
                <a:latin typeface="Times New Roman" pitchFamily="18" charset="0"/>
                <a:ea typeface="メイリオ" panose="020B0604030504040204" pitchFamily="50" charset="-128"/>
                <a:cs typeface="Times New Roman" pitchFamily="18" charset="0"/>
              </a:rPr>
              <a:t>hiệt độ bề mặt được thể hiện </a:t>
            </a:r>
            <a:endParaRPr lang="en-US" altLang="ja-JP" sz="2000" b="0" dirty="0">
              <a:latin typeface="Times New Roman" pitchFamily="18" charset="0"/>
              <a:ea typeface="メイリオ" panose="020B0604030504040204" pitchFamily="50" charset="-128"/>
              <a:cs typeface="Times New Roman" pitchFamily="18" charset="0"/>
            </a:endParaRPr>
          </a:p>
          <a:p>
            <a:pPr eaLnBrk="1" hangingPunct="1"/>
            <a:r>
              <a:rPr lang="en-US" altLang="ja-JP" sz="2000" b="0" dirty="0">
                <a:latin typeface="Times New Roman" pitchFamily="18" charset="0"/>
                <a:ea typeface="メイリオ" panose="020B0604030504040204" pitchFamily="50" charset="-128"/>
                <a:cs typeface="Times New Roman" pitchFamily="18" charset="0"/>
              </a:rPr>
              <a:t>    </a:t>
            </a:r>
            <a:r>
              <a:rPr lang="vi-VN" altLang="ja-JP" sz="2000" b="0" dirty="0">
                <a:latin typeface="Times New Roman" pitchFamily="18" charset="0"/>
                <a:ea typeface="メイリオ" panose="020B0604030504040204" pitchFamily="50" charset="-128"/>
                <a:cs typeface="Times New Roman" pitchFamily="18" charset="0"/>
              </a:rPr>
              <a:t>bằng màu sắc.</a:t>
            </a:r>
            <a:endParaRPr lang="en-US" altLang="ja-JP" sz="2000" b="0" dirty="0">
              <a:latin typeface="Times New Roman" pitchFamily="18" charset="0"/>
              <a:ea typeface="メイリオ" panose="020B0604030504040204" pitchFamily="50" charset="-128"/>
              <a:cs typeface="Times New Roman" pitchFamily="18" charset="0"/>
            </a:endParaRPr>
          </a:p>
          <a:p>
            <a:pPr eaLnBrk="1" hangingPunct="1"/>
            <a:endParaRPr lang="en-US" altLang="ja-JP" sz="2000" dirty="0">
              <a:latin typeface="メイリオ" panose="020B0604030504040204" pitchFamily="50" charset="-128"/>
              <a:ea typeface="メイリオ" panose="020B0604030504040204" pitchFamily="50" charset="-128"/>
            </a:endParaRPr>
          </a:p>
        </p:txBody>
      </p:sp>
      <p:sp>
        <p:nvSpPr>
          <p:cNvPr id="6" name="吹き出し: 円形 9">
            <a:extLst>
              <a:ext uri="{FF2B5EF4-FFF2-40B4-BE49-F238E27FC236}">
                <a16:creationId xmlns:a16="http://schemas.microsoft.com/office/drawing/2014/main" xmlns="" id="{2C43A5E9-2F34-47C7-8136-180D507F64D3}"/>
              </a:ext>
            </a:extLst>
          </p:cNvPr>
          <p:cNvSpPr/>
          <p:nvPr/>
        </p:nvSpPr>
        <p:spPr bwMode="auto">
          <a:xfrm>
            <a:off x="13275" y="6085018"/>
            <a:ext cx="5040560" cy="772981"/>
          </a:xfrm>
          <a:prstGeom prst="wedgeEllipseCallout">
            <a:avLst>
              <a:gd name="adj1" fmla="val 37305"/>
              <a:gd name="adj2" fmla="val -61326"/>
            </a:avLst>
          </a:prstGeom>
          <a:solidFill>
            <a:schemeClr val="bg1"/>
          </a:solidFill>
          <a:ln w="1905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sz="2000" dirty="0">
                <a:latin typeface="メイリオ" panose="020B0604030504040204" pitchFamily="50" charset="-128"/>
                <a:ea typeface="メイリオ" panose="020B0604030504040204" pitchFamily="50" charset="-128"/>
              </a:rPr>
              <a:t>Q2: </a:t>
            </a:r>
            <a:r>
              <a:rPr lang="ja-JP" altLang="en-US" sz="2000" dirty="0">
                <a:latin typeface="メイリオ" panose="020B0604030504040204" pitchFamily="50" charset="-128"/>
                <a:ea typeface="メイリオ" panose="020B0604030504040204" pitchFamily="50" charset="-128"/>
              </a:rPr>
              <a:t>床の温度は何</a:t>
            </a:r>
            <a:r>
              <a:rPr lang="ja-JP" altLang="en-US" sz="2000">
                <a:latin typeface="メイリオ" panose="020B0604030504040204" pitchFamily="50" charset="-128"/>
                <a:ea typeface="メイリオ" panose="020B0604030504040204" pitchFamily="50" charset="-128"/>
              </a:rPr>
              <a:t>℃？</a:t>
            </a:r>
            <a:endParaRPr lang="en-US" altLang="ja-JP" sz="2000">
              <a:latin typeface="メイリオ" panose="020B0604030504040204" pitchFamily="50" charset="-128"/>
              <a:ea typeface="メイリオ" panose="020B0604030504040204" pitchFamily="50" charset="-128"/>
            </a:endParaRPr>
          </a:p>
          <a:p>
            <a:pPr algn="ctr" eaLnBrk="1" hangingPunct="1"/>
            <a:r>
              <a:rPr lang="en-US" altLang="ja-JP" sz="2000">
                <a:latin typeface="Times New Roman" pitchFamily="18" charset="0"/>
                <a:ea typeface="メイリオ" panose="020B0604030504040204" pitchFamily="50" charset="-128"/>
                <a:cs typeface="Times New Roman" pitchFamily="18" charset="0"/>
              </a:rPr>
              <a:t>Nhiệt độ của sàn nhà là bao nhiêu?</a:t>
            </a:r>
            <a:endParaRPr lang="en-US" altLang="ja-JP" sz="2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15774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345">
            <a:extLst>
              <a:ext uri="{FF2B5EF4-FFF2-40B4-BE49-F238E27FC236}">
                <a16:creationId xmlns:a16="http://schemas.microsoft.com/office/drawing/2014/main" xmlns="" id="{C2A5D898-FED7-4149-BDB9-FD28AFB8F122}"/>
              </a:ext>
            </a:extLst>
          </p:cNvPr>
          <p:cNvSpPr>
            <a:spLocks noChangeArrowheads="1"/>
          </p:cNvSpPr>
          <p:nvPr/>
        </p:nvSpPr>
        <p:spPr bwMode="auto">
          <a:xfrm>
            <a:off x="62095" y="1430965"/>
            <a:ext cx="6166089" cy="1265629"/>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5400" algn="ctr">
            <a:noFill/>
            <a:miter lim="800000"/>
            <a:headEnd/>
            <a:tailEnd/>
          </a:ln>
        </p:spPr>
        <p:txBody>
          <a:bodyPr wrap="none" anchor="ct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dirty="0">
                <a:latin typeface="メイリオ" panose="020B0604030504040204" pitchFamily="50" charset="-128"/>
                <a:ea typeface="メイリオ" panose="020B0604030504040204" pitchFamily="50" charset="-128"/>
              </a:rPr>
              <a:t>日本では，学校の省エネルギーのために，</a:t>
            </a:r>
            <a:endParaRPr lang="en-US" altLang="ja-JP" dirty="0">
              <a:latin typeface="メイリオ" panose="020B0604030504040204" pitchFamily="50" charset="-128"/>
              <a:ea typeface="メイリオ" panose="020B0604030504040204" pitchFamily="50" charset="-128"/>
            </a:endParaRPr>
          </a:p>
          <a:p>
            <a:pPr eaLnBrk="1" hangingPunct="1"/>
            <a:r>
              <a:rPr lang="ja-JP" altLang="en-US" dirty="0">
                <a:latin typeface="メイリオ" panose="020B0604030504040204" pitchFamily="50" charset="-128"/>
                <a:ea typeface="メイリオ" panose="020B0604030504040204" pitchFamily="50" charset="-128"/>
              </a:rPr>
              <a:t>「ひさし」の代わりに，バルコニーをつけます。</a:t>
            </a:r>
            <a:endParaRPr lang="en-US" altLang="ja-JP" dirty="0">
              <a:latin typeface="メイリオ" panose="020B0604030504040204" pitchFamily="50" charset="-128"/>
              <a:ea typeface="メイリオ" panose="020B0604030504040204" pitchFamily="50" charset="-128"/>
            </a:endParaRPr>
          </a:p>
          <a:p>
            <a:pPr eaLnBrk="1" hangingPunct="1"/>
            <a:r>
              <a:rPr lang="vi-VN" altLang="ja-JP" sz="2000" dirty="0">
                <a:latin typeface="Times New Roman" pitchFamily="18" charset="0"/>
                <a:ea typeface="メイリオ" panose="020B0604030504040204" pitchFamily="50" charset="-128"/>
                <a:cs typeface="Times New Roman" pitchFamily="18" charset="0"/>
              </a:rPr>
              <a:t>Ở Nhật Bản, ban công được </a:t>
            </a:r>
            <a:r>
              <a:rPr lang="en-US" altLang="ja-JP" sz="2000" dirty="0" err="1">
                <a:latin typeface="Times New Roman" pitchFamily="18" charset="0"/>
                <a:ea typeface="メイリオ" panose="020B0604030504040204" pitchFamily="50" charset="-128"/>
                <a:cs typeface="Times New Roman" pitchFamily="18" charset="0"/>
              </a:rPr>
              <a:t>xây</a:t>
            </a:r>
            <a:r>
              <a:rPr lang="en-US" altLang="ja-JP" sz="2000" dirty="0">
                <a:latin typeface="Times New Roman" pitchFamily="18" charset="0"/>
                <a:ea typeface="メイリオ" panose="020B0604030504040204" pitchFamily="50" charset="-128"/>
                <a:cs typeface="Times New Roman" pitchFamily="18" charset="0"/>
              </a:rPr>
              <a:t> </a:t>
            </a:r>
            <a:r>
              <a:rPr lang="vi-VN" altLang="ja-JP" sz="2000" dirty="0">
                <a:latin typeface="Times New Roman" pitchFamily="18" charset="0"/>
                <a:ea typeface="メイリオ" panose="020B0604030504040204" pitchFamily="50" charset="-128"/>
                <a:cs typeface="Times New Roman" pitchFamily="18" charset="0"/>
              </a:rPr>
              <a:t>thay cho "mái hiên" </a:t>
            </a:r>
            <a:endParaRPr lang="en-US" altLang="ja-JP" sz="2000" dirty="0">
              <a:latin typeface="Times New Roman" pitchFamily="18" charset="0"/>
              <a:ea typeface="メイリオ" panose="020B0604030504040204" pitchFamily="50" charset="-128"/>
              <a:cs typeface="Times New Roman" pitchFamily="18" charset="0"/>
            </a:endParaRPr>
          </a:p>
          <a:p>
            <a:pPr eaLnBrk="1" hangingPunct="1"/>
            <a:r>
              <a:rPr lang="en-US" altLang="ja-JP" sz="2000" dirty="0" err="1">
                <a:latin typeface="Times New Roman" pitchFamily="18" charset="0"/>
                <a:ea typeface="メイリオ" panose="020B0604030504040204" pitchFamily="50" charset="-128"/>
                <a:cs typeface="Times New Roman" pitchFamily="18" charset="0"/>
              </a:rPr>
              <a:t>Để</a:t>
            </a:r>
            <a:r>
              <a:rPr lang="vi-VN" altLang="ja-JP" sz="2000" dirty="0">
                <a:latin typeface="Times New Roman" pitchFamily="18" charset="0"/>
                <a:ea typeface="メイリオ" panose="020B0604030504040204" pitchFamily="50" charset="-128"/>
                <a:cs typeface="Times New Roman" pitchFamily="18" charset="0"/>
              </a:rPr>
              <a:t> tiết kiệm năng lượng trong trường học.</a:t>
            </a:r>
            <a:endParaRPr lang="ja-JP" altLang="en-US" sz="2000" dirty="0">
              <a:latin typeface="Times New Roman" pitchFamily="18" charset="0"/>
              <a:ea typeface="メイリオ" panose="020B0604030504040204" pitchFamily="50" charset="-128"/>
              <a:cs typeface="Times New Roman" pitchFamily="18" charset="0"/>
            </a:endParaRPr>
          </a:p>
        </p:txBody>
      </p:sp>
      <p:pic>
        <p:nvPicPr>
          <p:cNvPr id="14" name="Picture 16"/>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5616" t="5123" r="15835" b="9488"/>
          <a:stretch/>
        </p:blipFill>
        <p:spPr bwMode="auto">
          <a:xfrm>
            <a:off x="5478901" y="2763913"/>
            <a:ext cx="3701611" cy="4049463"/>
          </a:xfrm>
          <a:prstGeom prst="rect">
            <a:avLst/>
          </a:prstGeom>
          <a:noFill/>
          <a:ln w="9525">
            <a:noFill/>
            <a:miter lim="800000"/>
            <a:headEnd/>
            <a:tailEnd/>
          </a:ln>
        </p:spPr>
      </p:pic>
      <p:pic>
        <p:nvPicPr>
          <p:cNvPr id="15" name="Picture 1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04" y="2763913"/>
            <a:ext cx="5401689" cy="4049463"/>
          </a:xfrm>
          <a:prstGeom prst="rect">
            <a:avLst/>
          </a:prstGeom>
          <a:noFill/>
          <a:ln w="9525">
            <a:noFill/>
            <a:miter lim="800000"/>
            <a:headEnd/>
            <a:tailEnd/>
          </a:ln>
        </p:spPr>
      </p:pic>
      <p:grpSp>
        <p:nvGrpSpPr>
          <p:cNvPr id="5" name="グループ化 4"/>
          <p:cNvGrpSpPr/>
          <p:nvPr/>
        </p:nvGrpSpPr>
        <p:grpSpPr>
          <a:xfrm>
            <a:off x="-9913" y="5202394"/>
            <a:ext cx="5416806" cy="1655606"/>
            <a:chOff x="-9913" y="5202394"/>
            <a:chExt cx="5416806" cy="1655606"/>
          </a:xfrm>
        </p:grpSpPr>
        <p:pic>
          <p:nvPicPr>
            <p:cNvPr id="19" name="図 18">
              <a:extLst>
                <a:ext uri="{FF2B5EF4-FFF2-40B4-BE49-F238E27FC236}">
                  <a16:creationId xmlns:a16="http://schemas.microsoft.com/office/drawing/2014/main" xmlns="" id="{D9A88A97-5B0A-4790-833C-48FE805E7CBA}"/>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l="69006" b="57152"/>
            <a:stretch/>
          </p:blipFill>
          <p:spPr>
            <a:xfrm>
              <a:off x="-9913" y="5647910"/>
              <a:ext cx="1285108" cy="1210090"/>
            </a:xfrm>
            <a:prstGeom prst="rect">
              <a:avLst/>
            </a:prstGeom>
          </p:spPr>
        </p:pic>
        <p:sp>
          <p:nvSpPr>
            <p:cNvPr id="20" name="吹き出し: 円形 9">
              <a:extLst>
                <a:ext uri="{FF2B5EF4-FFF2-40B4-BE49-F238E27FC236}">
                  <a16:creationId xmlns:a16="http://schemas.microsoft.com/office/drawing/2014/main" xmlns="" id="{2C43A5E9-2F34-47C7-8136-180D507F64D3}"/>
                </a:ext>
              </a:extLst>
            </p:cNvPr>
            <p:cNvSpPr/>
            <p:nvPr/>
          </p:nvSpPr>
          <p:spPr bwMode="auto">
            <a:xfrm>
              <a:off x="1275195" y="5202394"/>
              <a:ext cx="4131698" cy="1610982"/>
            </a:xfrm>
            <a:prstGeom prst="wedgeEllipseCallout">
              <a:avLst>
                <a:gd name="adj1" fmla="val -55182"/>
                <a:gd name="adj2" fmla="val 587"/>
              </a:avLst>
            </a:prstGeom>
            <a:solidFill>
              <a:schemeClr val="bg1"/>
            </a:solidFill>
            <a:ln w="1905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latin typeface="メイリオ" panose="020B0604030504040204" pitchFamily="50" charset="-128"/>
                  <a:ea typeface="メイリオ" panose="020B0604030504040204" pitchFamily="50" charset="-128"/>
                </a:rPr>
                <a:t>ダナンの小学校にも</a:t>
              </a:r>
              <a:endParaRPr lang="en-US" altLang="ja-JP" dirty="0">
                <a:latin typeface="メイリオ" panose="020B0604030504040204" pitchFamily="50" charset="-128"/>
                <a:ea typeface="メイリオ" panose="020B0604030504040204"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latin typeface="メイリオ" panose="020B0604030504040204" pitchFamily="50" charset="-128"/>
                  <a:ea typeface="メイリオ" panose="020B0604030504040204" pitchFamily="50" charset="-128"/>
                </a:rPr>
                <a:t>同じものがある</a:t>
              </a:r>
              <a:r>
                <a:rPr lang="ja-JP" altLang="en-US">
                  <a:latin typeface="メイリオ" panose="020B0604030504040204" pitchFamily="50" charset="-128"/>
                  <a:ea typeface="メイリオ" panose="020B0604030504040204" pitchFamily="50" charset="-128"/>
                </a:rPr>
                <a:t>ね？</a:t>
              </a:r>
              <a:endParaRPr lang="en-US" altLang="ja-JP">
                <a:latin typeface="メイリオ" panose="020B0604030504040204" pitchFamily="50" charset="-128"/>
                <a:ea typeface="メイリオ" panose="020B0604030504040204" pitchFamily="50" charset="-128"/>
              </a:endParaRPr>
            </a:p>
            <a:p>
              <a:pPr algn="ctr" eaLnBrk="1" hangingPunct="1"/>
              <a:r>
                <a:rPr lang="vi-VN" altLang="ja-JP" sz="2000">
                  <a:latin typeface="Times New Roman" pitchFamily="18" charset="0"/>
                  <a:ea typeface="メイリオ" panose="020B0604030504040204" pitchFamily="50" charset="-128"/>
                  <a:cs typeface="Times New Roman" pitchFamily="18" charset="0"/>
                </a:rPr>
                <a:t>Trường tiểu học Đà Nẵng </a:t>
              </a:r>
              <a:endParaRPr lang="en-US" altLang="ja-JP" sz="2000">
                <a:latin typeface="Times New Roman" pitchFamily="18" charset="0"/>
                <a:ea typeface="メイリオ" panose="020B0604030504040204" pitchFamily="50" charset="-128"/>
                <a:cs typeface="Times New Roman" pitchFamily="18" charset="0"/>
              </a:endParaRPr>
            </a:p>
            <a:p>
              <a:pPr algn="ctr" eaLnBrk="1" hangingPunct="1"/>
              <a:r>
                <a:rPr lang="vi-VN" altLang="ja-JP" sz="2000">
                  <a:latin typeface="Times New Roman" pitchFamily="18" charset="0"/>
                  <a:ea typeface="メイリオ" panose="020B0604030504040204" pitchFamily="50" charset="-128"/>
                  <a:cs typeface="Times New Roman" pitchFamily="18" charset="0"/>
                </a:rPr>
                <a:t>cũng tương tự, phải không?</a:t>
              </a:r>
              <a:endParaRPr lang="en-US" altLang="ja-JP" sz="2000" dirty="0">
                <a:latin typeface="Times New Roman" pitchFamily="18" charset="0"/>
                <a:ea typeface="メイリオ" panose="020B0604030504040204" pitchFamily="50" charset="-128"/>
                <a:cs typeface="Times New Roman" pitchFamily="18" charset="0"/>
              </a:endParaRPr>
            </a:p>
          </p:txBody>
        </p:sp>
      </p:grpSp>
      <p:sp>
        <p:nvSpPr>
          <p:cNvPr id="4" name="正方形/長方形 3"/>
          <p:cNvSpPr/>
          <p:nvPr/>
        </p:nvSpPr>
        <p:spPr>
          <a:xfrm>
            <a:off x="71353" y="2817518"/>
            <a:ext cx="3434466" cy="646331"/>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rPr>
              <a:t>日本の</a:t>
            </a:r>
            <a:r>
              <a:rPr lang="en-US" altLang="ja-JP" dirty="0">
                <a:latin typeface="メイリオ" panose="020B0604030504040204" pitchFamily="50" charset="-128"/>
                <a:ea typeface="メイリオ" panose="020B0604030504040204" pitchFamily="50" charset="-128"/>
              </a:rPr>
              <a:t>Eco-School</a:t>
            </a:r>
          </a:p>
          <a:p>
            <a:r>
              <a:rPr lang="vi-VN" altLang="ja-JP" dirty="0">
                <a:latin typeface="Times New Roman" pitchFamily="18" charset="0"/>
                <a:cs typeface="Times New Roman" pitchFamily="18" charset="0"/>
              </a:rPr>
              <a:t>Trường học sinh thái ở Nhật Bản</a:t>
            </a:r>
            <a:endParaRPr lang="ja-JP" altLang="en-US" dirty="0">
              <a:latin typeface="Times New Roman" pitchFamily="18" charset="0"/>
              <a:cs typeface="Times New Roman" pitchFamily="18" charset="0"/>
            </a:endParaRPr>
          </a:p>
        </p:txBody>
      </p:sp>
      <p:sp>
        <p:nvSpPr>
          <p:cNvPr id="22" name="正方形/長方形 21"/>
          <p:cNvSpPr/>
          <p:nvPr/>
        </p:nvSpPr>
        <p:spPr>
          <a:xfrm>
            <a:off x="5580112" y="2817518"/>
            <a:ext cx="2252540" cy="646331"/>
          </a:xfrm>
          <a:prstGeom prst="rect">
            <a:avLst/>
          </a:prstGeom>
        </p:spPr>
        <p:txBody>
          <a:bodyPr wrap="none">
            <a:spAutoFit/>
          </a:bodyPr>
          <a:lstStyle/>
          <a:p>
            <a:r>
              <a:rPr lang="ja-JP" altLang="en-US" dirty="0">
                <a:solidFill>
                  <a:schemeClr val="bg1"/>
                </a:solidFill>
                <a:latin typeface="メイリオ" panose="020B0604030504040204" pitchFamily="50" charset="-128"/>
                <a:ea typeface="メイリオ" panose="020B0604030504040204" pitchFamily="50" charset="-128"/>
              </a:rPr>
              <a:t>学校のバルコ</a:t>
            </a:r>
            <a:r>
              <a:rPr lang="ja-JP" altLang="en-US">
                <a:solidFill>
                  <a:schemeClr val="bg1"/>
                </a:solidFill>
                <a:latin typeface="メイリオ" panose="020B0604030504040204" pitchFamily="50" charset="-128"/>
                <a:ea typeface="メイリオ" panose="020B0604030504040204" pitchFamily="50" charset="-128"/>
              </a:rPr>
              <a:t>ニー</a:t>
            </a:r>
            <a:endParaRPr lang="en-US" altLang="ja-JP">
              <a:solidFill>
                <a:schemeClr val="bg1"/>
              </a:solidFill>
              <a:latin typeface="メイリオ" panose="020B0604030504040204" pitchFamily="50" charset="-128"/>
              <a:ea typeface="メイリオ" panose="020B0604030504040204" pitchFamily="50" charset="-128"/>
            </a:endParaRPr>
          </a:p>
          <a:p>
            <a:r>
              <a:rPr lang="vi-VN" altLang="ja-JP">
                <a:solidFill>
                  <a:schemeClr val="bg1"/>
                </a:solidFill>
                <a:latin typeface="Times New Roman" pitchFamily="18" charset="0"/>
                <a:cs typeface="Times New Roman" pitchFamily="18" charset="0"/>
              </a:rPr>
              <a:t>Ban công trường học</a:t>
            </a:r>
            <a:endParaRPr lang="ja-JP" altLang="en-US" dirty="0">
              <a:solidFill>
                <a:schemeClr val="bg1"/>
              </a:solidFill>
              <a:latin typeface="Times New Roman" pitchFamily="18" charset="0"/>
              <a:cs typeface="Times New Roman" pitchFamily="18" charset="0"/>
            </a:endParaRPr>
          </a:p>
        </p:txBody>
      </p:sp>
      <p:sp>
        <p:nvSpPr>
          <p:cNvPr id="11" name="四角形: 角を丸くする 110">
            <a:extLst>
              <a:ext uri="{FF2B5EF4-FFF2-40B4-BE49-F238E27FC236}">
                <a16:creationId xmlns:a16="http://schemas.microsoft.com/office/drawing/2014/main" xmlns="" id="{015C3E6E-005B-4B83-BC87-EBEC90B9243F}"/>
              </a:ext>
            </a:extLst>
          </p:cNvPr>
          <p:cNvSpPr/>
          <p:nvPr/>
        </p:nvSpPr>
        <p:spPr bwMode="auto">
          <a:xfrm>
            <a:off x="418662" y="188640"/>
            <a:ext cx="8385815" cy="1188720"/>
          </a:xfrm>
          <a:prstGeom prst="roundRect">
            <a:avLst>
              <a:gd name="adj" fmla="val 10777"/>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en-US" altLang="ja-JP" sz="3200">
                <a:latin typeface="メイリオ" panose="020B0604030504040204" pitchFamily="50" charset="-128"/>
                <a:ea typeface="メイリオ" panose="020B0604030504040204" pitchFamily="50" charset="-128"/>
              </a:rPr>
              <a:t>1.</a:t>
            </a:r>
            <a:r>
              <a:rPr lang="ja-JP" altLang="en-US" sz="3200">
                <a:latin typeface="メイリオ" panose="020B0604030504040204" pitchFamily="50" charset="-128"/>
                <a:ea typeface="メイリオ" panose="020B0604030504040204" pitchFamily="50" charset="-128"/>
              </a:rPr>
              <a:t>太陽の光 を </a:t>
            </a:r>
            <a:r>
              <a:rPr lang="ja-JP" altLang="en-US" sz="4000">
                <a:ln>
                  <a:solidFill>
                    <a:schemeClr val="accent2"/>
                  </a:solidFill>
                </a:ln>
                <a:latin typeface="メイリオ" panose="020B0604030504040204" pitchFamily="50" charset="-128"/>
                <a:ea typeface="メイリオ" panose="020B0604030504040204" pitchFamily="50" charset="-128"/>
              </a:rPr>
              <a:t>さえぎる </a:t>
            </a:r>
            <a:r>
              <a:rPr lang="ja-JP" altLang="en-US" sz="4000">
                <a:latin typeface="メイリオ" panose="020B0604030504040204" pitchFamily="50" charset="-128"/>
                <a:ea typeface="メイリオ" panose="020B0604030504040204" pitchFamily="50" charset="-128"/>
              </a:rPr>
              <a:t>効果</a:t>
            </a:r>
            <a:endParaRPr lang="en-US" altLang="ja-JP" sz="4000">
              <a:ln>
                <a:solidFill>
                  <a:schemeClr val="accent2"/>
                </a:solidFill>
              </a:ln>
              <a:latin typeface="メイリオ" panose="020B0604030504040204" pitchFamily="50" charset="-128"/>
              <a:ea typeface="メイリオ" panose="020B0604030504040204" pitchFamily="50" charset="-128"/>
            </a:endParaRPr>
          </a:p>
          <a:p>
            <a:pPr algn="ctr" eaLnBrk="1" hangingPunct="1"/>
            <a:r>
              <a:rPr lang="en-US" altLang="ja-JP" sz="3200">
                <a:latin typeface="Times New Roman" pitchFamily="18" charset="0"/>
                <a:ea typeface="メイリオ" panose="020B0604030504040204" pitchFamily="50" charset="-128"/>
                <a:cs typeface="Times New Roman" pitchFamily="18" charset="0"/>
              </a:rPr>
              <a:t>Tác dụng </a:t>
            </a:r>
            <a:r>
              <a:rPr lang="en-US" altLang="ja-JP" sz="3600">
                <a:ln>
                  <a:solidFill>
                    <a:schemeClr val="accent2"/>
                  </a:solidFill>
                </a:ln>
                <a:latin typeface="Times New Roman" pitchFamily="18" charset="0"/>
                <a:ea typeface="メイリオ" panose="020B0604030504040204" pitchFamily="50" charset="-128"/>
                <a:cs typeface="Times New Roman" pitchFamily="18" charset="0"/>
              </a:rPr>
              <a:t>chặn </a:t>
            </a:r>
            <a:r>
              <a:rPr lang="en-US" altLang="ja-JP" sz="3200">
                <a:latin typeface="Times New Roman" pitchFamily="18" charset="0"/>
                <a:ea typeface="メイリオ" panose="020B0604030504040204" pitchFamily="50" charset="-128"/>
                <a:cs typeface="Times New Roman" pitchFamily="18" charset="0"/>
              </a:rPr>
              <a:t>ánh nắng mặt trời</a:t>
            </a:r>
            <a:endParaRPr lang="ja-JP" altLang="en-US" sz="3200" dirty="0">
              <a:latin typeface="Times New Roman" pitchFamily="18" charset="0"/>
              <a:ea typeface="メイリオ" panose="020B0604030504040204" pitchFamily="50" charset="-128"/>
              <a:cs typeface="Times New Roman" pitchFamily="18" charset="0"/>
            </a:endParaRPr>
          </a:p>
        </p:txBody>
      </p:sp>
    </p:spTree>
    <p:extLst>
      <p:ext uri="{BB962C8B-B14F-4D97-AF65-F5344CB8AC3E}">
        <p14:creationId xmlns:p14="http://schemas.microsoft.com/office/powerpoint/2010/main" val="347472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6">
            <a:extLst>
              <a:ext uri="{FF2B5EF4-FFF2-40B4-BE49-F238E27FC236}">
                <a16:creationId xmlns:a16="http://schemas.microsoft.com/office/drawing/2014/main" xmlns="" id="{2E5580BB-27C6-61EC-DF48-4DF16A5C4E95}"/>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rot="5400000">
            <a:off x="-267339" y="1989479"/>
            <a:ext cx="5530673" cy="4148004"/>
          </a:xfrm>
        </p:spPr>
      </p:pic>
      <p:pic>
        <p:nvPicPr>
          <p:cNvPr id="14" name="図 13">
            <a:extLst>
              <a:ext uri="{FF2B5EF4-FFF2-40B4-BE49-F238E27FC236}">
                <a16:creationId xmlns:a16="http://schemas.microsoft.com/office/drawing/2014/main" xmlns="" id="{5E3753FC-0607-DF26-47B1-D5B43B3939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932655" y="1980126"/>
            <a:ext cx="5541366" cy="4156024"/>
          </a:xfrm>
          <a:prstGeom prst="rect">
            <a:avLst/>
          </a:prstGeom>
        </p:spPr>
      </p:pic>
      <p:sp>
        <p:nvSpPr>
          <p:cNvPr id="2" name="四角形: 角を丸くする 110">
            <a:extLst>
              <a:ext uri="{FF2B5EF4-FFF2-40B4-BE49-F238E27FC236}">
                <a16:creationId xmlns:a16="http://schemas.microsoft.com/office/drawing/2014/main" xmlns="" id="{0AE6443A-6ABD-49C1-5BE6-AC34B18A5AAA}"/>
              </a:ext>
            </a:extLst>
          </p:cNvPr>
          <p:cNvSpPr/>
          <p:nvPr/>
        </p:nvSpPr>
        <p:spPr bwMode="auto">
          <a:xfrm>
            <a:off x="423995" y="188640"/>
            <a:ext cx="8385815" cy="1188720"/>
          </a:xfrm>
          <a:prstGeom prst="roundRect">
            <a:avLst>
              <a:gd name="adj" fmla="val 10777"/>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en-US" altLang="ja-JP" sz="3200">
                <a:latin typeface="メイリオ" panose="020B0604030504040204" pitchFamily="50" charset="-128"/>
                <a:ea typeface="メイリオ" panose="020B0604030504040204" pitchFamily="50" charset="-128"/>
              </a:rPr>
              <a:t>1.</a:t>
            </a:r>
            <a:r>
              <a:rPr lang="ja-JP" altLang="en-US" sz="3200">
                <a:latin typeface="メイリオ" panose="020B0604030504040204" pitchFamily="50" charset="-128"/>
                <a:ea typeface="メイリオ" panose="020B0604030504040204" pitchFamily="50" charset="-128"/>
              </a:rPr>
              <a:t>太陽の光 を </a:t>
            </a:r>
            <a:r>
              <a:rPr lang="ja-JP" altLang="en-US" sz="4000">
                <a:ln>
                  <a:solidFill>
                    <a:schemeClr val="accent2"/>
                  </a:solidFill>
                </a:ln>
                <a:latin typeface="メイリオ" panose="020B0604030504040204" pitchFamily="50" charset="-128"/>
                <a:ea typeface="メイリオ" panose="020B0604030504040204" pitchFamily="50" charset="-128"/>
              </a:rPr>
              <a:t>さえぎる </a:t>
            </a:r>
            <a:r>
              <a:rPr lang="ja-JP" altLang="en-US" sz="4000">
                <a:latin typeface="メイリオ" panose="020B0604030504040204" pitchFamily="50" charset="-128"/>
                <a:ea typeface="メイリオ" panose="020B0604030504040204" pitchFamily="50" charset="-128"/>
              </a:rPr>
              <a:t>効果</a:t>
            </a:r>
            <a:endParaRPr lang="en-US" altLang="ja-JP" sz="4000">
              <a:ln>
                <a:solidFill>
                  <a:schemeClr val="accent2"/>
                </a:solidFill>
              </a:ln>
              <a:latin typeface="メイリオ" panose="020B0604030504040204" pitchFamily="50" charset="-128"/>
              <a:ea typeface="メイリオ" panose="020B0604030504040204" pitchFamily="50" charset="-128"/>
            </a:endParaRPr>
          </a:p>
          <a:p>
            <a:pPr algn="ctr" eaLnBrk="1" hangingPunct="1"/>
            <a:r>
              <a:rPr lang="en-US" altLang="ja-JP" sz="3200">
                <a:latin typeface="Times New Roman" pitchFamily="18" charset="0"/>
                <a:ea typeface="メイリオ" panose="020B0604030504040204" pitchFamily="50" charset="-128"/>
                <a:cs typeface="Times New Roman" pitchFamily="18" charset="0"/>
              </a:rPr>
              <a:t>Tác dụng </a:t>
            </a:r>
            <a:r>
              <a:rPr lang="en-US" altLang="ja-JP" sz="3600">
                <a:ln>
                  <a:solidFill>
                    <a:schemeClr val="accent2"/>
                  </a:solidFill>
                </a:ln>
                <a:latin typeface="Times New Roman" pitchFamily="18" charset="0"/>
                <a:ea typeface="メイリオ" panose="020B0604030504040204" pitchFamily="50" charset="-128"/>
                <a:cs typeface="Times New Roman" pitchFamily="18" charset="0"/>
              </a:rPr>
              <a:t>chặn </a:t>
            </a:r>
            <a:r>
              <a:rPr lang="en-US" altLang="ja-JP" sz="3200">
                <a:latin typeface="Times New Roman" pitchFamily="18" charset="0"/>
                <a:ea typeface="メイリオ" panose="020B0604030504040204" pitchFamily="50" charset="-128"/>
                <a:cs typeface="Times New Roman" pitchFamily="18" charset="0"/>
              </a:rPr>
              <a:t>ánh nắng mặt trời</a:t>
            </a:r>
            <a:endParaRPr lang="ja-JP" altLang="en-US" sz="3200" dirty="0">
              <a:latin typeface="Times New Roman" pitchFamily="18" charset="0"/>
              <a:ea typeface="メイリオ" panose="020B0604030504040204" pitchFamily="50" charset="-128"/>
              <a:cs typeface="Times New Roman" pitchFamily="18" charset="0"/>
            </a:endParaRPr>
          </a:p>
        </p:txBody>
      </p:sp>
      <p:grpSp>
        <p:nvGrpSpPr>
          <p:cNvPr id="3" name="グループ化 2">
            <a:extLst>
              <a:ext uri="{FF2B5EF4-FFF2-40B4-BE49-F238E27FC236}">
                <a16:creationId xmlns:a16="http://schemas.microsoft.com/office/drawing/2014/main" xmlns="" id="{4979198D-2CCE-4E20-981B-4A09C1443B35}"/>
              </a:ext>
            </a:extLst>
          </p:cNvPr>
          <p:cNvGrpSpPr/>
          <p:nvPr/>
        </p:nvGrpSpPr>
        <p:grpSpPr>
          <a:xfrm>
            <a:off x="-9913" y="5202394"/>
            <a:ext cx="5416806" cy="1655606"/>
            <a:chOff x="-9913" y="5202394"/>
            <a:chExt cx="5416806" cy="1655606"/>
          </a:xfrm>
        </p:grpSpPr>
        <p:pic>
          <p:nvPicPr>
            <p:cNvPr id="4" name="図 3">
              <a:extLst>
                <a:ext uri="{FF2B5EF4-FFF2-40B4-BE49-F238E27FC236}">
                  <a16:creationId xmlns:a16="http://schemas.microsoft.com/office/drawing/2014/main" xmlns="" id="{BC7C7B21-9C8D-152A-8E6A-66BC7C2C25E5}"/>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l="69006" b="57152"/>
            <a:stretch/>
          </p:blipFill>
          <p:spPr>
            <a:xfrm>
              <a:off x="-9913" y="5647910"/>
              <a:ext cx="1285108" cy="1210090"/>
            </a:xfrm>
            <a:prstGeom prst="rect">
              <a:avLst/>
            </a:prstGeom>
          </p:spPr>
        </p:pic>
        <p:sp>
          <p:nvSpPr>
            <p:cNvPr id="5" name="吹き出し: 円形 9">
              <a:extLst>
                <a:ext uri="{FF2B5EF4-FFF2-40B4-BE49-F238E27FC236}">
                  <a16:creationId xmlns:a16="http://schemas.microsoft.com/office/drawing/2014/main" xmlns="" id="{B0044355-3C65-35F8-A6B6-9147664F5FDC}"/>
                </a:ext>
              </a:extLst>
            </p:cNvPr>
            <p:cNvSpPr/>
            <p:nvPr/>
          </p:nvSpPr>
          <p:spPr bwMode="auto">
            <a:xfrm>
              <a:off x="1275195" y="5202394"/>
              <a:ext cx="4131698" cy="1610982"/>
            </a:xfrm>
            <a:prstGeom prst="wedgeEllipseCallout">
              <a:avLst>
                <a:gd name="adj1" fmla="val -55182"/>
                <a:gd name="adj2" fmla="val 587"/>
              </a:avLst>
            </a:prstGeom>
            <a:solidFill>
              <a:schemeClr val="bg1"/>
            </a:solidFill>
            <a:ln w="1905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latin typeface="メイリオ" panose="020B0604030504040204" pitchFamily="50" charset="-128"/>
                  <a:ea typeface="メイリオ" panose="020B0604030504040204" pitchFamily="50" charset="-128"/>
                </a:rPr>
                <a:t>ダナンの小学校にも</a:t>
              </a:r>
              <a:endParaRPr lang="en-US" altLang="ja-JP" dirty="0">
                <a:latin typeface="メイリオ" panose="020B0604030504040204" pitchFamily="50" charset="-128"/>
                <a:ea typeface="メイリオ" panose="020B0604030504040204"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latin typeface="メイリオ" panose="020B0604030504040204" pitchFamily="50" charset="-128"/>
                  <a:ea typeface="メイリオ" panose="020B0604030504040204" pitchFamily="50" charset="-128"/>
                </a:rPr>
                <a:t>同じものがある</a:t>
              </a:r>
              <a:r>
                <a:rPr lang="ja-JP" altLang="en-US">
                  <a:latin typeface="メイリオ" panose="020B0604030504040204" pitchFamily="50" charset="-128"/>
                  <a:ea typeface="メイリオ" panose="020B0604030504040204" pitchFamily="50" charset="-128"/>
                </a:rPr>
                <a:t>ね？</a:t>
              </a:r>
              <a:endParaRPr lang="en-US" altLang="ja-JP">
                <a:latin typeface="メイリオ" panose="020B0604030504040204" pitchFamily="50" charset="-128"/>
                <a:ea typeface="メイリオ" panose="020B0604030504040204" pitchFamily="50" charset="-128"/>
              </a:endParaRPr>
            </a:p>
            <a:p>
              <a:pPr algn="ctr" eaLnBrk="1" hangingPunct="1"/>
              <a:r>
                <a:rPr lang="vi-VN" altLang="ja-JP" sz="2000">
                  <a:latin typeface="Times New Roman" pitchFamily="18" charset="0"/>
                  <a:ea typeface="メイリオ" panose="020B0604030504040204" pitchFamily="50" charset="-128"/>
                  <a:cs typeface="Times New Roman" pitchFamily="18" charset="0"/>
                </a:rPr>
                <a:t>Trường tiểu học Đà Nẵng </a:t>
              </a:r>
              <a:endParaRPr lang="en-US" altLang="ja-JP" sz="2000">
                <a:latin typeface="Times New Roman" pitchFamily="18" charset="0"/>
                <a:ea typeface="メイリオ" panose="020B0604030504040204" pitchFamily="50" charset="-128"/>
                <a:cs typeface="Times New Roman" pitchFamily="18" charset="0"/>
              </a:endParaRPr>
            </a:p>
            <a:p>
              <a:pPr algn="ctr" eaLnBrk="1" hangingPunct="1"/>
              <a:r>
                <a:rPr lang="vi-VN" altLang="ja-JP" sz="2000">
                  <a:latin typeface="Times New Roman" pitchFamily="18" charset="0"/>
                  <a:ea typeface="メイリオ" panose="020B0604030504040204" pitchFamily="50" charset="-128"/>
                  <a:cs typeface="Times New Roman" pitchFamily="18" charset="0"/>
                </a:rPr>
                <a:t>cũng tương tự, phải không?</a:t>
              </a:r>
              <a:endParaRPr lang="en-US" altLang="ja-JP" sz="2000" dirty="0">
                <a:latin typeface="Times New Roman" pitchFamily="18" charset="0"/>
                <a:ea typeface="メイリオ" panose="020B0604030504040204" pitchFamily="50" charset="-128"/>
                <a:cs typeface="Times New Roman" pitchFamily="18" charset="0"/>
              </a:endParaRPr>
            </a:p>
          </p:txBody>
        </p:sp>
      </p:grpSp>
    </p:spTree>
    <p:extLst>
      <p:ext uri="{BB962C8B-B14F-4D97-AF65-F5344CB8AC3E}">
        <p14:creationId xmlns:p14="http://schemas.microsoft.com/office/powerpoint/2010/main" val="268604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四角形: 角を丸くする 47">
            <a:extLst>
              <a:ext uri="{FF2B5EF4-FFF2-40B4-BE49-F238E27FC236}">
                <a16:creationId xmlns:a16="http://schemas.microsoft.com/office/drawing/2014/main" xmlns="" id="{F19FA93A-160D-4930-BCBB-31E10D786476}"/>
              </a:ext>
            </a:extLst>
          </p:cNvPr>
          <p:cNvSpPr/>
          <p:nvPr/>
        </p:nvSpPr>
        <p:spPr bwMode="auto">
          <a:xfrm>
            <a:off x="382836" y="188640"/>
            <a:ext cx="8385815" cy="1188720"/>
          </a:xfrm>
          <a:prstGeom prst="roundRect">
            <a:avLst>
              <a:gd name="adj" fmla="val 10777"/>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742950" indent="-742950" algn="ctr" eaLnBrk="1" hangingPunct="1">
              <a:buAutoNum type="arabicPeriod"/>
            </a:pPr>
            <a:r>
              <a:rPr lang="ja-JP" altLang="en-US" sz="3200">
                <a:latin typeface="メイリオ" panose="020B0604030504040204" pitchFamily="50" charset="-128"/>
                <a:ea typeface="メイリオ" panose="020B0604030504040204" pitchFamily="50" charset="-128"/>
              </a:rPr>
              <a:t>太</a:t>
            </a:r>
            <a:r>
              <a:rPr lang="ja-JP" altLang="en-US" sz="3200" dirty="0">
                <a:latin typeface="メイリオ" panose="020B0604030504040204" pitchFamily="50" charset="-128"/>
                <a:ea typeface="メイリオ" panose="020B0604030504040204" pitchFamily="50" charset="-128"/>
              </a:rPr>
              <a:t>陽の光 を </a:t>
            </a:r>
            <a:r>
              <a:rPr lang="ja-JP" altLang="en-US" sz="4000" dirty="0">
                <a:ln>
                  <a:solidFill>
                    <a:schemeClr val="accent2"/>
                  </a:solidFill>
                </a:ln>
                <a:latin typeface="メイリオ" panose="020B0604030504040204" pitchFamily="50" charset="-128"/>
                <a:ea typeface="メイリオ" panose="020B0604030504040204" pitchFamily="50" charset="-128"/>
              </a:rPr>
              <a:t>さえぎ</a:t>
            </a:r>
            <a:r>
              <a:rPr lang="ja-JP" altLang="en-US" sz="4000">
                <a:ln>
                  <a:solidFill>
                    <a:schemeClr val="accent2"/>
                  </a:solidFill>
                </a:ln>
                <a:latin typeface="メイリオ" panose="020B0604030504040204" pitchFamily="50" charset="-128"/>
                <a:ea typeface="メイリオ" panose="020B0604030504040204" pitchFamily="50" charset="-128"/>
              </a:rPr>
              <a:t>る</a:t>
            </a:r>
            <a:r>
              <a:rPr lang="ja-JP" altLang="en-US" sz="3600">
                <a:latin typeface="メイリオ" panose="020B0604030504040204" pitchFamily="50" charset="-128"/>
                <a:ea typeface="メイリオ" panose="020B0604030504040204" pitchFamily="50" charset="-128"/>
              </a:rPr>
              <a:t> 効果</a:t>
            </a:r>
            <a:endParaRPr lang="en-US" altLang="ja-JP" sz="3600">
              <a:latin typeface="メイリオ" panose="020B0604030504040204" pitchFamily="50" charset="-128"/>
              <a:ea typeface="メイリオ" panose="020B0604030504040204" pitchFamily="50" charset="-128"/>
            </a:endParaRPr>
          </a:p>
          <a:p>
            <a:pPr algn="ctr" eaLnBrk="1" hangingPunct="1"/>
            <a:r>
              <a:rPr lang="en-US" altLang="ja-JP" sz="3200">
                <a:latin typeface="Times New Roman" pitchFamily="18" charset="0"/>
                <a:ea typeface="メイリオ" panose="020B0604030504040204" pitchFamily="50" charset="-128"/>
                <a:cs typeface="Times New Roman" pitchFamily="18" charset="0"/>
              </a:rPr>
              <a:t>Tác dụng </a:t>
            </a:r>
            <a:r>
              <a:rPr lang="en-US" altLang="ja-JP" sz="3600">
                <a:ln>
                  <a:solidFill>
                    <a:schemeClr val="accent2"/>
                  </a:solidFill>
                </a:ln>
                <a:latin typeface="Times New Roman" pitchFamily="18" charset="0"/>
                <a:ea typeface="メイリオ" panose="020B0604030504040204" pitchFamily="50" charset="-128"/>
                <a:cs typeface="Times New Roman" pitchFamily="18" charset="0"/>
              </a:rPr>
              <a:t>chặn </a:t>
            </a:r>
            <a:r>
              <a:rPr lang="en-US" altLang="ja-JP" sz="3200">
                <a:latin typeface="Times New Roman" pitchFamily="18" charset="0"/>
                <a:ea typeface="メイリオ" panose="020B0604030504040204" pitchFamily="50" charset="-128"/>
                <a:cs typeface="Times New Roman" pitchFamily="18" charset="0"/>
              </a:rPr>
              <a:t>ánh sáng mặt trời</a:t>
            </a:r>
            <a:endParaRPr lang="ja-JP" altLang="en-US" sz="3200" dirty="0">
              <a:latin typeface="Times New Roman" pitchFamily="18" charset="0"/>
              <a:ea typeface="メイリオ" panose="020B0604030504040204" pitchFamily="50" charset="-128"/>
              <a:cs typeface="Times New Roman" pitchFamily="18" charset="0"/>
            </a:endParaRPr>
          </a:p>
        </p:txBody>
      </p:sp>
      <p:sp>
        <p:nvSpPr>
          <p:cNvPr id="50" name="Rectangle 345">
            <a:extLst>
              <a:ext uri="{FF2B5EF4-FFF2-40B4-BE49-F238E27FC236}">
                <a16:creationId xmlns:a16="http://schemas.microsoft.com/office/drawing/2014/main" xmlns="" id="{C2A5D898-FED7-4149-BDB9-FD28AFB8F122}"/>
              </a:ext>
            </a:extLst>
          </p:cNvPr>
          <p:cNvSpPr>
            <a:spLocks noChangeArrowheads="1"/>
          </p:cNvSpPr>
          <p:nvPr/>
        </p:nvSpPr>
        <p:spPr bwMode="auto">
          <a:xfrm>
            <a:off x="395535" y="1620694"/>
            <a:ext cx="7181741" cy="728186"/>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5400" algn="ctr">
            <a:noFill/>
            <a:miter lim="800000"/>
            <a:headEnd/>
            <a:tailEnd/>
          </a:ln>
        </p:spPr>
        <p:txBody>
          <a:bodyPr wrap="none" anchor="ct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200" dirty="0">
                <a:latin typeface="メイリオ" panose="020B0604030504040204" pitchFamily="50" charset="-128"/>
                <a:ea typeface="メイリオ" panose="020B0604030504040204" pitchFamily="50" charset="-128"/>
              </a:rPr>
              <a:t>バルコニーで日かげができると涼しくな</a:t>
            </a:r>
            <a:r>
              <a:rPr lang="ja-JP" altLang="en-US" sz="2200">
                <a:latin typeface="メイリオ" panose="020B0604030504040204" pitchFamily="50" charset="-128"/>
                <a:ea typeface="メイリオ" panose="020B0604030504040204" pitchFamily="50" charset="-128"/>
              </a:rPr>
              <a:t>るよ</a:t>
            </a:r>
            <a:endParaRPr lang="en-US" altLang="ja-JP" sz="2200">
              <a:latin typeface="メイリオ" panose="020B0604030504040204" pitchFamily="50" charset="-128"/>
              <a:ea typeface="メイリオ" panose="020B0604030504040204" pitchFamily="50" charset="-128"/>
            </a:endParaRPr>
          </a:p>
          <a:p>
            <a:pPr algn="ctr" eaLnBrk="1" hangingPunct="1"/>
            <a:r>
              <a:rPr lang="en-US" altLang="ja-JP" sz="2400">
                <a:latin typeface="Times New Roman" pitchFamily="18" charset="0"/>
                <a:ea typeface="メイリオ" panose="020B0604030504040204" pitchFamily="50" charset="-128"/>
                <a:cs typeface="Times New Roman" pitchFamily="18" charset="0"/>
              </a:rPr>
              <a:t>Sẽ rất mát mẻ nếu bạn có thể che nắng bằng ban công</a:t>
            </a:r>
            <a:endParaRPr lang="ja-JP" altLang="en-US" sz="2400" dirty="0">
              <a:latin typeface="Times New Roman" pitchFamily="18" charset="0"/>
              <a:ea typeface="メイリオ" panose="020B0604030504040204" pitchFamily="50" charset="-128"/>
              <a:cs typeface="Times New Roman" pitchFamily="18" charset="0"/>
            </a:endParaRPr>
          </a:p>
        </p:txBody>
      </p:sp>
      <p:pic>
        <p:nvPicPr>
          <p:cNvPr id="14" name="Picture 16"/>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4859" t="5123" r="15835" b="9488"/>
          <a:stretch/>
        </p:blipFill>
        <p:spPr bwMode="auto">
          <a:xfrm>
            <a:off x="6010436" y="2636912"/>
            <a:ext cx="3133682" cy="3384376"/>
          </a:xfrm>
          <a:prstGeom prst="rect">
            <a:avLst/>
          </a:prstGeom>
          <a:noFill/>
          <a:ln w="9525">
            <a:noFill/>
            <a:miter lim="800000"/>
            <a:headEnd/>
            <a:tailEnd/>
          </a:ln>
        </p:spPr>
      </p:pic>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2636912"/>
            <a:ext cx="5753439" cy="3384376"/>
          </a:xfrm>
          <a:prstGeom prst="rect">
            <a:avLst/>
          </a:prstGeom>
        </p:spPr>
      </p:pic>
      <p:sp>
        <p:nvSpPr>
          <p:cNvPr id="7" name="正方形/長方形 6"/>
          <p:cNvSpPr/>
          <p:nvPr/>
        </p:nvSpPr>
        <p:spPr>
          <a:xfrm>
            <a:off x="251520" y="6033988"/>
            <a:ext cx="4238026" cy="677108"/>
          </a:xfrm>
          <a:prstGeom prst="rect">
            <a:avLst/>
          </a:prstGeom>
        </p:spPr>
        <p:txBody>
          <a:bodyPr wrap="square">
            <a:spAutoFit/>
          </a:bodyPr>
          <a:lstStyle/>
          <a:p>
            <a:pPr algn="ctr"/>
            <a:r>
              <a:rPr lang="ja-JP" altLang="en-US" dirty="0">
                <a:latin typeface="メイリオ" panose="020B0604030504040204" pitchFamily="50" charset="-128"/>
                <a:ea typeface="メイリオ" panose="020B0604030504040204" pitchFamily="50" charset="-128"/>
              </a:rPr>
              <a:t>サーモグラフィ（学校のバルコニ</a:t>
            </a:r>
            <a:r>
              <a:rPr lang="ja-JP" altLang="en-US">
                <a:latin typeface="メイリオ" panose="020B0604030504040204" pitchFamily="50" charset="-128"/>
                <a:ea typeface="メイリオ" panose="020B0604030504040204" pitchFamily="50" charset="-128"/>
              </a:rPr>
              <a:t>ー）</a:t>
            </a:r>
            <a:endParaRPr lang="en-US" altLang="ja-JP">
              <a:latin typeface="メイリオ" panose="020B0604030504040204" pitchFamily="50" charset="-128"/>
              <a:ea typeface="メイリオ" panose="020B0604030504040204" pitchFamily="50" charset="-128"/>
            </a:endParaRPr>
          </a:p>
          <a:p>
            <a:pPr algn="ctr"/>
            <a:r>
              <a:rPr lang="en-US" altLang="ja-JP" sz="2000">
                <a:latin typeface="Times New Roman" pitchFamily="18" charset="0"/>
                <a:ea typeface="メイリオ" panose="020B0604030504040204" pitchFamily="50" charset="-128"/>
                <a:cs typeface="Times New Roman" pitchFamily="18" charset="0"/>
              </a:rPr>
              <a:t>Ảnh nhiệt (ban công trường học)</a:t>
            </a:r>
            <a:endParaRPr lang="ja-JP" altLang="en-US" sz="2000" dirty="0">
              <a:latin typeface="Times New Roman" pitchFamily="18" charset="0"/>
              <a:cs typeface="Times New Roman" pitchFamily="18" charset="0"/>
            </a:endParaRPr>
          </a:p>
        </p:txBody>
      </p:sp>
      <p:sp>
        <p:nvSpPr>
          <p:cNvPr id="8" name="正方形/長方形 7"/>
          <p:cNvSpPr/>
          <p:nvPr/>
        </p:nvSpPr>
        <p:spPr>
          <a:xfrm>
            <a:off x="6372200" y="6021288"/>
            <a:ext cx="2483373" cy="677108"/>
          </a:xfrm>
          <a:prstGeom prst="rect">
            <a:avLst/>
          </a:prstGeom>
        </p:spPr>
        <p:txBody>
          <a:bodyPr wrap="none">
            <a:spAutoFit/>
          </a:bodyPr>
          <a:lstStyle/>
          <a:p>
            <a:pPr algn="ctr"/>
            <a:r>
              <a:rPr lang="ja-JP" altLang="en-US" dirty="0">
                <a:latin typeface="メイリオ" panose="020B0604030504040204" pitchFamily="50" charset="-128"/>
                <a:ea typeface="メイリオ" panose="020B0604030504040204" pitchFamily="50" charset="-128"/>
              </a:rPr>
              <a:t>学校のバルコ</a:t>
            </a:r>
            <a:r>
              <a:rPr lang="ja-JP" altLang="en-US">
                <a:latin typeface="メイリオ" panose="020B0604030504040204" pitchFamily="50" charset="-128"/>
                <a:ea typeface="メイリオ" panose="020B0604030504040204" pitchFamily="50" charset="-128"/>
              </a:rPr>
              <a:t>ニー</a:t>
            </a:r>
            <a:endParaRPr lang="en-US" altLang="ja-JP">
              <a:latin typeface="メイリオ" panose="020B0604030504040204" pitchFamily="50" charset="-128"/>
              <a:ea typeface="メイリオ" panose="020B0604030504040204" pitchFamily="50" charset="-128"/>
            </a:endParaRPr>
          </a:p>
          <a:p>
            <a:pPr algn="ctr"/>
            <a:r>
              <a:rPr lang="en-US" altLang="ja-JP" sz="2000">
                <a:latin typeface="Times New Roman" pitchFamily="18" charset="0"/>
                <a:ea typeface="メイリオ" panose="020B0604030504040204" pitchFamily="50" charset="-128"/>
                <a:cs typeface="Times New Roman" pitchFamily="18" charset="0"/>
              </a:rPr>
              <a:t>Ban công trường học</a:t>
            </a:r>
            <a:endParaRPr lang="ja-JP" altLang="en-US" sz="2000" dirty="0"/>
          </a:p>
        </p:txBody>
      </p:sp>
    </p:spTree>
    <p:extLst>
      <p:ext uri="{BB962C8B-B14F-4D97-AF65-F5344CB8AC3E}">
        <p14:creationId xmlns:p14="http://schemas.microsoft.com/office/powerpoint/2010/main" val="1697756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屋上">
            <a:extLst>
              <a:ext uri="{FF2B5EF4-FFF2-40B4-BE49-F238E27FC236}">
                <a16:creationId xmlns:a16="http://schemas.microsoft.com/office/drawing/2014/main" xmlns="" id="{C28A53B0-1A48-469A-9B6D-1CAA4B85C14A}"/>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747680" y="1394405"/>
            <a:ext cx="3357299" cy="2517538"/>
          </a:xfrm>
          <a:noFill/>
        </p:spPr>
      </p:pic>
      <p:sp>
        <p:nvSpPr>
          <p:cNvPr id="13317" name="Freeform 5">
            <a:extLst>
              <a:ext uri="{FF2B5EF4-FFF2-40B4-BE49-F238E27FC236}">
                <a16:creationId xmlns:a16="http://schemas.microsoft.com/office/drawing/2014/main" xmlns="" id="{C0A7E5D5-E30D-4E91-BFC7-C0B0C24287C9}"/>
              </a:ext>
            </a:extLst>
          </p:cNvPr>
          <p:cNvSpPr>
            <a:spLocks/>
          </p:cNvSpPr>
          <p:nvPr/>
        </p:nvSpPr>
        <p:spPr bwMode="auto">
          <a:xfrm>
            <a:off x="2268538" y="1052513"/>
            <a:ext cx="5616575" cy="3168650"/>
          </a:xfrm>
          <a:custGeom>
            <a:avLst/>
            <a:gdLst>
              <a:gd name="T0" fmla="*/ 0 w 3719"/>
              <a:gd name="T1" fmla="*/ 0 h 1860"/>
              <a:gd name="T2" fmla="*/ 2147483647 w 3719"/>
              <a:gd name="T3" fmla="*/ 2147483647 h 1860"/>
              <a:gd name="T4" fmla="*/ 2147483647 w 3719"/>
              <a:gd name="T5" fmla="*/ 2147483647 h 1860"/>
              <a:gd name="T6" fmla="*/ 0 60000 65536"/>
              <a:gd name="T7" fmla="*/ 0 60000 65536"/>
              <a:gd name="T8" fmla="*/ 0 60000 65536"/>
              <a:gd name="T9" fmla="*/ 0 w 3719"/>
              <a:gd name="T10" fmla="*/ 0 h 1860"/>
              <a:gd name="T11" fmla="*/ 3719 w 3719"/>
              <a:gd name="T12" fmla="*/ 1860 h 1860"/>
            </a:gdLst>
            <a:ahLst/>
            <a:cxnLst>
              <a:cxn ang="T6">
                <a:pos x="T0" y="T1"/>
              </a:cxn>
              <a:cxn ang="T7">
                <a:pos x="T2" y="T3"/>
              </a:cxn>
              <a:cxn ang="T8">
                <a:pos x="T4" y="T5"/>
              </a:cxn>
            </a:cxnLst>
            <a:rect l="T9" t="T10" r="T11" b="T12"/>
            <a:pathLst>
              <a:path w="3719" h="1860">
                <a:moveTo>
                  <a:pt x="0" y="0"/>
                </a:moveTo>
                <a:lnTo>
                  <a:pt x="45" y="1860"/>
                </a:lnTo>
                <a:lnTo>
                  <a:pt x="3719" y="186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pic>
        <p:nvPicPr>
          <p:cNvPr id="13319" name="Picture 14" descr="校庭２">
            <a:extLst>
              <a:ext uri="{FF2B5EF4-FFF2-40B4-BE49-F238E27FC236}">
                <a16:creationId xmlns:a16="http://schemas.microsoft.com/office/drawing/2014/main" xmlns="" id="{2FA5F636-64AF-44F0-ACE5-9E191E2225B7}"/>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745049" y="4159527"/>
            <a:ext cx="3386917" cy="2540188"/>
          </a:xfrm>
          <a:noFill/>
        </p:spPr>
      </p:pic>
      <p:pic>
        <p:nvPicPr>
          <p:cNvPr id="13321" name="Picture 16" descr="芝生　サーモ２">
            <a:extLst>
              <a:ext uri="{FF2B5EF4-FFF2-40B4-BE49-F238E27FC236}">
                <a16:creationId xmlns:a16="http://schemas.microsoft.com/office/drawing/2014/main" xmlns="" id="{6014BC4C-727C-42DC-A4B7-6818464E1F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2917" y="4163436"/>
            <a:ext cx="4265006" cy="25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7" descr="芝生　サーモ１">
            <a:extLst>
              <a:ext uri="{FF2B5EF4-FFF2-40B4-BE49-F238E27FC236}">
                <a16:creationId xmlns:a16="http://schemas.microsoft.com/office/drawing/2014/main" xmlns="" id="{62846F5E-6762-4BF4-92C0-7639DDC510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52442" y="1409107"/>
            <a:ext cx="4265006" cy="25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345">
            <a:extLst>
              <a:ext uri="{FF2B5EF4-FFF2-40B4-BE49-F238E27FC236}">
                <a16:creationId xmlns:a16="http://schemas.microsoft.com/office/drawing/2014/main" xmlns="" id="{985D982E-D0EB-42BA-AA41-049AE28C2777}"/>
              </a:ext>
            </a:extLst>
          </p:cNvPr>
          <p:cNvSpPr>
            <a:spLocks noChangeArrowheads="1"/>
          </p:cNvSpPr>
          <p:nvPr/>
        </p:nvSpPr>
        <p:spPr bwMode="auto">
          <a:xfrm>
            <a:off x="2817429" y="1409213"/>
            <a:ext cx="2722563" cy="548640"/>
          </a:xfrm>
          <a:prstGeom prst="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6200000" scaled="1"/>
            <a:tileRect/>
          </a:gradFill>
          <a:ln w="25400" algn="ctr">
            <a:noFill/>
            <a:miter lim="800000"/>
            <a:headEnd/>
            <a:tailEnd/>
          </a:ln>
        </p:spPr>
        <p:txBody>
          <a:bodyPr wrap="none" anchor="ct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dirty="0">
                <a:latin typeface="メイリオ" panose="020B0604030504040204" pitchFamily="50" charset="-128"/>
                <a:ea typeface="メイリオ" panose="020B0604030504040204" pitchFamily="50" charset="-128"/>
              </a:rPr>
              <a:t>屋上の</a:t>
            </a:r>
            <a:r>
              <a:rPr lang="ja-JP" altLang="en-US">
                <a:latin typeface="メイリオ" panose="020B0604030504040204" pitchFamily="50" charset="-128"/>
                <a:ea typeface="メイリオ" panose="020B0604030504040204" pitchFamily="50" charset="-128"/>
              </a:rPr>
              <a:t>芝生</a:t>
            </a:r>
            <a:endParaRPr lang="en-US" altLang="ja-JP">
              <a:latin typeface="メイリオ" panose="020B0604030504040204" pitchFamily="50" charset="-128"/>
              <a:ea typeface="メイリオ" panose="020B0604030504040204" pitchFamily="50" charset="-128"/>
            </a:endParaRPr>
          </a:p>
          <a:p>
            <a:pPr algn="ctr" eaLnBrk="1" hangingPunct="1"/>
            <a:r>
              <a:rPr lang="vi-VN" altLang="ja-JP" sz="2000">
                <a:latin typeface="Times New Roman" pitchFamily="18" charset="0"/>
                <a:ea typeface="メイリオ" panose="020B0604030504040204" pitchFamily="50" charset="-128"/>
                <a:cs typeface="Times New Roman" pitchFamily="18" charset="0"/>
              </a:rPr>
              <a:t>Bãi cỏ trên sân thượng</a:t>
            </a:r>
          </a:p>
        </p:txBody>
      </p:sp>
      <p:sp>
        <p:nvSpPr>
          <p:cNvPr id="31" name="Rectangle 345">
            <a:extLst>
              <a:ext uri="{FF2B5EF4-FFF2-40B4-BE49-F238E27FC236}">
                <a16:creationId xmlns:a16="http://schemas.microsoft.com/office/drawing/2014/main" xmlns="" id="{1E5B5247-3DA3-4A23-A520-83DA6F581BC0}"/>
              </a:ext>
            </a:extLst>
          </p:cNvPr>
          <p:cNvSpPr>
            <a:spLocks noChangeArrowheads="1"/>
          </p:cNvSpPr>
          <p:nvPr/>
        </p:nvSpPr>
        <p:spPr bwMode="auto">
          <a:xfrm>
            <a:off x="2817428" y="4157057"/>
            <a:ext cx="2722563" cy="640095"/>
          </a:xfrm>
          <a:prstGeom prst="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16200000" scaled="1"/>
            <a:tileRect/>
          </a:gradFill>
          <a:ln w="25400" algn="ctr">
            <a:noFill/>
            <a:miter lim="800000"/>
            <a:headEnd/>
            <a:tailEnd/>
          </a:ln>
        </p:spPr>
        <p:txBody>
          <a:bodyPr wrap="none" anchor="ct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dirty="0">
                <a:latin typeface="メイリオ" panose="020B0604030504040204" pitchFamily="50" charset="-128"/>
                <a:ea typeface="メイリオ" panose="020B0604030504040204" pitchFamily="50" charset="-128"/>
              </a:rPr>
              <a:t>校庭の</a:t>
            </a:r>
            <a:r>
              <a:rPr lang="ja-JP" altLang="en-US">
                <a:latin typeface="メイリオ" panose="020B0604030504040204" pitchFamily="50" charset="-128"/>
                <a:ea typeface="メイリオ" panose="020B0604030504040204" pitchFamily="50" charset="-128"/>
              </a:rPr>
              <a:t>芝生</a:t>
            </a:r>
            <a:endParaRPr lang="en-US" altLang="ja-JP">
              <a:latin typeface="メイリオ" panose="020B0604030504040204" pitchFamily="50" charset="-128"/>
              <a:ea typeface="メイリオ" panose="020B0604030504040204" pitchFamily="50" charset="-128"/>
            </a:endParaRPr>
          </a:p>
          <a:p>
            <a:pPr algn="ctr" eaLnBrk="1" hangingPunct="1"/>
            <a:r>
              <a:rPr lang="vi-VN" altLang="ja-JP" sz="2000">
                <a:latin typeface="Times New Roman" pitchFamily="18" charset="0"/>
                <a:ea typeface="メイリオ" panose="020B0604030504040204" pitchFamily="50" charset="-128"/>
                <a:cs typeface="Times New Roman" pitchFamily="18" charset="0"/>
              </a:rPr>
              <a:t>Bãi cỏ sân trường học</a:t>
            </a:r>
            <a:endParaRPr lang="ja-JP" altLang="en-US" sz="2000" dirty="0">
              <a:latin typeface="Times New Roman" pitchFamily="18" charset="0"/>
              <a:ea typeface="メイリオ" panose="020B0604030504040204" pitchFamily="50" charset="-128"/>
              <a:cs typeface="Times New Roman" pitchFamily="18" charset="0"/>
            </a:endParaRPr>
          </a:p>
        </p:txBody>
      </p:sp>
      <p:sp>
        <p:nvSpPr>
          <p:cNvPr id="10" name="四角形: 角を丸くする 19">
            <a:extLst>
              <a:ext uri="{FF2B5EF4-FFF2-40B4-BE49-F238E27FC236}">
                <a16:creationId xmlns:a16="http://schemas.microsoft.com/office/drawing/2014/main" xmlns="" id="{E57F6BCE-24BE-4DDF-A4D1-08FAD8E411FD}"/>
              </a:ext>
            </a:extLst>
          </p:cNvPr>
          <p:cNvSpPr/>
          <p:nvPr/>
        </p:nvSpPr>
        <p:spPr bwMode="auto">
          <a:xfrm>
            <a:off x="395536" y="142904"/>
            <a:ext cx="8385815" cy="1188720"/>
          </a:xfrm>
          <a:prstGeom prst="roundRect">
            <a:avLst>
              <a:gd name="adj" fmla="val 10777"/>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0"/>
              </a:spcBef>
              <a:spcAft>
                <a:spcPct val="0"/>
              </a:spcAft>
              <a:buClrTx/>
              <a:buSzTx/>
              <a:tabLst/>
            </a:pPr>
            <a:r>
              <a:rPr kumimoji="1" lang="ja-JP" altLang="en-US" sz="32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２．太陽の熱 を </a:t>
            </a:r>
            <a:r>
              <a:rPr kumimoji="1" lang="ja-JP" altLang="en-US" sz="4000" b="1" i="0" u="none" strike="noStrike" cap="none" normalizeH="0" baseline="0" dirty="0">
                <a:ln>
                  <a:solidFill>
                    <a:schemeClr val="accent3"/>
                  </a:solidFill>
                </a:ln>
                <a:solidFill>
                  <a:schemeClr val="tx1"/>
                </a:solidFill>
                <a:effectLst/>
                <a:latin typeface="メイリオ" panose="020B0604030504040204" pitchFamily="50" charset="-128"/>
                <a:ea typeface="メイリオ" panose="020B0604030504040204" pitchFamily="50" charset="-128"/>
              </a:rPr>
              <a:t>にがす</a:t>
            </a:r>
            <a:endParaRPr kumimoji="1" lang="en-US" altLang="ja-JP" sz="4000" b="1" i="0" u="none" strike="noStrike" cap="none" normalizeH="0" baseline="0" dirty="0">
              <a:ln>
                <a:solidFill>
                  <a:schemeClr val="accent3"/>
                </a:solidFill>
              </a:ln>
              <a:solidFill>
                <a:schemeClr val="tx1"/>
              </a:solidFill>
              <a:effectLst/>
              <a:latin typeface="メイリオ" panose="020B0604030504040204" pitchFamily="50" charset="-128"/>
              <a:ea typeface="メイリオ" panose="020B0604030504040204" pitchFamily="50" charset="-128"/>
            </a:endParaRPr>
          </a:p>
          <a:p>
            <a:pPr algn="ctr" eaLnBrk="1" hangingPunct="1"/>
            <a:r>
              <a:rPr lang="en-US" altLang="ja-JP" sz="4000" dirty="0" err="1">
                <a:ln>
                  <a:solidFill>
                    <a:schemeClr val="accent3"/>
                  </a:solidFill>
                </a:ln>
                <a:latin typeface="Times New Roman" pitchFamily="18" charset="0"/>
                <a:ea typeface="メイリオ" panose="020B0604030504040204" pitchFamily="50" charset="-128"/>
                <a:cs typeface="Times New Roman" pitchFamily="18" charset="0"/>
              </a:rPr>
              <a:t>Loại</a:t>
            </a:r>
            <a:r>
              <a:rPr lang="en-US" altLang="ja-JP" sz="4000" dirty="0">
                <a:ln>
                  <a:solidFill>
                    <a:schemeClr val="accent3"/>
                  </a:solidFill>
                </a:ln>
                <a:latin typeface="Times New Roman" pitchFamily="18" charset="0"/>
                <a:ea typeface="メイリオ" panose="020B0604030504040204" pitchFamily="50" charset="-128"/>
                <a:cs typeface="Times New Roman" pitchFamily="18" charset="0"/>
              </a:rPr>
              <a:t> </a:t>
            </a:r>
            <a:r>
              <a:rPr lang="en-US" altLang="ja-JP" sz="4000" dirty="0" err="1">
                <a:ln>
                  <a:solidFill>
                    <a:schemeClr val="accent3"/>
                  </a:solidFill>
                </a:ln>
                <a:latin typeface="Times New Roman" pitchFamily="18" charset="0"/>
                <a:ea typeface="メイリオ" panose="020B0604030504040204" pitchFamily="50" charset="-128"/>
                <a:cs typeface="Times New Roman" pitchFamily="18" charset="0"/>
              </a:rPr>
              <a:t>bỏ</a:t>
            </a:r>
            <a:r>
              <a:rPr lang="en-US" altLang="ja-JP" sz="4000" dirty="0">
                <a:ln>
                  <a:solidFill>
                    <a:schemeClr val="accent3"/>
                  </a:solidFill>
                </a:ln>
                <a:latin typeface="Times New Roman" pitchFamily="18" charset="0"/>
                <a:ea typeface="メイリオ" panose="020B0604030504040204" pitchFamily="50" charset="-128"/>
                <a:cs typeface="Times New Roman" pitchFamily="18" charset="0"/>
              </a:rPr>
              <a:t> </a:t>
            </a:r>
            <a:r>
              <a:rPr lang="en-US" altLang="ja-JP" sz="3200" dirty="0" err="1">
                <a:latin typeface="Times New Roman" pitchFamily="18" charset="0"/>
                <a:ea typeface="メイリオ" panose="020B0604030504040204" pitchFamily="50" charset="-128"/>
                <a:cs typeface="Times New Roman" pitchFamily="18" charset="0"/>
              </a:rPr>
              <a:t>nhiệt</a:t>
            </a:r>
            <a:r>
              <a:rPr lang="en-US" altLang="ja-JP" sz="3200" dirty="0">
                <a:latin typeface="Times New Roman" pitchFamily="18" charset="0"/>
                <a:ea typeface="メイリオ" panose="020B0604030504040204" pitchFamily="50" charset="-128"/>
                <a:cs typeface="Times New Roman" pitchFamily="18" charset="0"/>
              </a:rPr>
              <a:t> </a:t>
            </a:r>
            <a:r>
              <a:rPr lang="en-US" altLang="ja-JP" sz="3200" dirty="0" err="1">
                <a:latin typeface="Times New Roman" pitchFamily="18" charset="0"/>
                <a:ea typeface="メイリオ" panose="020B0604030504040204" pitchFamily="50" charset="-128"/>
                <a:cs typeface="Times New Roman" pitchFamily="18" charset="0"/>
              </a:rPr>
              <a:t>của</a:t>
            </a:r>
            <a:r>
              <a:rPr lang="en-US" altLang="ja-JP" sz="3200" dirty="0">
                <a:latin typeface="Times New Roman" pitchFamily="18" charset="0"/>
                <a:ea typeface="メイリオ" panose="020B0604030504040204" pitchFamily="50" charset="-128"/>
                <a:cs typeface="Times New Roman" pitchFamily="18" charset="0"/>
              </a:rPr>
              <a:t> </a:t>
            </a:r>
            <a:r>
              <a:rPr lang="en-US" altLang="ja-JP" sz="3200" dirty="0" err="1">
                <a:latin typeface="Times New Roman" pitchFamily="18" charset="0"/>
                <a:ea typeface="メイリオ" panose="020B0604030504040204" pitchFamily="50" charset="-128"/>
                <a:cs typeface="Times New Roman" pitchFamily="18" charset="0"/>
              </a:rPr>
              <a:t>mặt</a:t>
            </a:r>
            <a:r>
              <a:rPr lang="en-US" altLang="ja-JP" sz="3200" dirty="0">
                <a:latin typeface="Times New Roman" pitchFamily="18" charset="0"/>
                <a:ea typeface="メイリオ" panose="020B0604030504040204" pitchFamily="50" charset="-128"/>
                <a:cs typeface="Times New Roman" pitchFamily="18" charset="0"/>
              </a:rPr>
              <a:t> </a:t>
            </a:r>
            <a:r>
              <a:rPr lang="en-US" altLang="ja-JP" sz="3200" dirty="0" err="1">
                <a:latin typeface="Times New Roman" pitchFamily="18" charset="0"/>
                <a:ea typeface="メイリオ" panose="020B0604030504040204" pitchFamily="50" charset="-128"/>
                <a:cs typeface="Times New Roman" pitchFamily="18" charset="0"/>
              </a:rPr>
              <a:t>trời</a:t>
            </a:r>
            <a:r>
              <a:rPr lang="ja-JP" altLang="en-US" sz="3200" dirty="0">
                <a:latin typeface="Times New Roman" pitchFamily="18" charset="0"/>
                <a:ea typeface="メイリオ" panose="020B0604030504040204" pitchFamily="50" charset="-128"/>
                <a:cs typeface="Times New Roman" pitchFamily="18" charset="0"/>
              </a:rPr>
              <a:t> </a:t>
            </a:r>
          </a:p>
        </p:txBody>
      </p:sp>
    </p:spTree>
    <p:extLst>
      <p:ext uri="{BB962C8B-B14F-4D97-AF65-F5344CB8AC3E}">
        <p14:creationId xmlns:p14="http://schemas.microsoft.com/office/powerpoint/2010/main" val="1041500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コンテンツ プレースホルダー 8">
            <a:extLst>
              <a:ext uri="{FF2B5EF4-FFF2-40B4-BE49-F238E27FC236}">
                <a16:creationId xmlns:a16="http://schemas.microsoft.com/office/drawing/2014/main" xmlns="" id="{3359BE9B-AB2B-10B7-CFBD-05CDB453EB76}"/>
              </a:ext>
            </a:extLst>
          </p:cNvPr>
          <p:cNvPicPr>
            <a:picLocks noGrp="1" noChangeAspect="1"/>
          </p:cNvPicPr>
          <p:nvPr>
            <p:ph sz="quarter" idx="2"/>
          </p:nvPr>
        </p:nvPicPr>
        <p:blipFill>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4638266" y="2276871"/>
            <a:ext cx="4038190" cy="3384377"/>
          </a:xfrm>
        </p:spPr>
      </p:pic>
      <p:pic>
        <p:nvPicPr>
          <p:cNvPr id="7" name="コンテンツ プレースホルダー 6">
            <a:extLst>
              <a:ext uri="{FF2B5EF4-FFF2-40B4-BE49-F238E27FC236}">
                <a16:creationId xmlns:a16="http://schemas.microsoft.com/office/drawing/2014/main" xmlns="" id="{44C35476-4787-0B07-5C9F-9D3C5B5006A3}"/>
              </a:ext>
            </a:extLst>
          </p:cNvPr>
          <p:cNvPicPr>
            <a:picLocks noGrp="1" noChangeAspect="1"/>
          </p:cNvPicPr>
          <p:nvPr>
            <p:ph sz="half" idx="1"/>
          </p:nvPr>
        </p:nvPicPr>
        <p:blipFill>
          <a:blip r:embed="rId5" cstate="screen">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467544" y="2276871"/>
            <a:ext cx="4038600" cy="3384377"/>
          </a:xfrm>
        </p:spPr>
      </p:pic>
      <p:sp>
        <p:nvSpPr>
          <p:cNvPr id="2" name="四角形: 角を丸くする 19">
            <a:extLst>
              <a:ext uri="{FF2B5EF4-FFF2-40B4-BE49-F238E27FC236}">
                <a16:creationId xmlns:a16="http://schemas.microsoft.com/office/drawing/2014/main" xmlns="" id="{A984A243-4ABA-F28B-6EF1-65AC37F4467D}"/>
              </a:ext>
            </a:extLst>
          </p:cNvPr>
          <p:cNvSpPr/>
          <p:nvPr/>
        </p:nvSpPr>
        <p:spPr bwMode="auto">
          <a:xfrm>
            <a:off x="395536" y="142904"/>
            <a:ext cx="8385815" cy="1188720"/>
          </a:xfrm>
          <a:prstGeom prst="roundRect">
            <a:avLst>
              <a:gd name="adj" fmla="val 10777"/>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0"/>
              </a:spcBef>
              <a:spcAft>
                <a:spcPct val="0"/>
              </a:spcAft>
              <a:buClrTx/>
              <a:buSzTx/>
              <a:tabLst/>
            </a:pPr>
            <a:r>
              <a:rPr kumimoji="1" lang="ja-JP" altLang="en-US" sz="32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２．太陽の熱 を </a:t>
            </a:r>
            <a:r>
              <a:rPr kumimoji="1" lang="ja-JP" altLang="en-US" sz="4000" b="1" i="0" u="none" strike="noStrike" cap="none" normalizeH="0" baseline="0" dirty="0">
                <a:ln>
                  <a:solidFill>
                    <a:schemeClr val="accent3"/>
                  </a:solidFill>
                </a:ln>
                <a:solidFill>
                  <a:schemeClr val="tx1"/>
                </a:solidFill>
                <a:effectLst/>
                <a:latin typeface="メイリオ" panose="020B0604030504040204" pitchFamily="50" charset="-128"/>
                <a:ea typeface="メイリオ" panose="020B0604030504040204" pitchFamily="50" charset="-128"/>
              </a:rPr>
              <a:t>にがす</a:t>
            </a:r>
            <a:endParaRPr kumimoji="1" lang="en-US" altLang="ja-JP" sz="4000" b="1" i="0" u="none" strike="noStrike" cap="none" normalizeH="0" baseline="0" dirty="0">
              <a:ln>
                <a:solidFill>
                  <a:schemeClr val="accent3"/>
                </a:solidFill>
              </a:ln>
              <a:solidFill>
                <a:schemeClr val="tx1"/>
              </a:solidFill>
              <a:effectLst/>
              <a:latin typeface="メイリオ" panose="020B0604030504040204" pitchFamily="50" charset="-128"/>
              <a:ea typeface="メイリオ" panose="020B0604030504040204" pitchFamily="50" charset="-128"/>
            </a:endParaRPr>
          </a:p>
          <a:p>
            <a:pPr algn="ctr" eaLnBrk="1" hangingPunct="1"/>
            <a:r>
              <a:rPr lang="en-US" altLang="ja-JP" sz="4000" dirty="0" err="1">
                <a:ln>
                  <a:solidFill>
                    <a:schemeClr val="accent3"/>
                  </a:solidFill>
                </a:ln>
                <a:latin typeface="Times New Roman" pitchFamily="18" charset="0"/>
                <a:ea typeface="メイリオ" panose="020B0604030504040204" pitchFamily="50" charset="-128"/>
                <a:cs typeface="Times New Roman" pitchFamily="18" charset="0"/>
              </a:rPr>
              <a:t>Loại</a:t>
            </a:r>
            <a:r>
              <a:rPr lang="en-US" altLang="ja-JP" sz="4000" dirty="0">
                <a:ln>
                  <a:solidFill>
                    <a:schemeClr val="accent3"/>
                  </a:solidFill>
                </a:ln>
                <a:latin typeface="Times New Roman" pitchFamily="18" charset="0"/>
                <a:ea typeface="メイリオ" panose="020B0604030504040204" pitchFamily="50" charset="-128"/>
                <a:cs typeface="Times New Roman" pitchFamily="18" charset="0"/>
              </a:rPr>
              <a:t> </a:t>
            </a:r>
            <a:r>
              <a:rPr lang="en-US" altLang="ja-JP" sz="4000" dirty="0" err="1">
                <a:ln>
                  <a:solidFill>
                    <a:schemeClr val="accent3"/>
                  </a:solidFill>
                </a:ln>
                <a:latin typeface="Times New Roman" pitchFamily="18" charset="0"/>
                <a:ea typeface="メイリオ" panose="020B0604030504040204" pitchFamily="50" charset="-128"/>
                <a:cs typeface="Times New Roman" pitchFamily="18" charset="0"/>
              </a:rPr>
              <a:t>bỏ</a:t>
            </a:r>
            <a:r>
              <a:rPr lang="en-US" altLang="ja-JP" sz="4000" dirty="0">
                <a:ln>
                  <a:solidFill>
                    <a:schemeClr val="accent3"/>
                  </a:solidFill>
                </a:ln>
                <a:latin typeface="Times New Roman" pitchFamily="18" charset="0"/>
                <a:ea typeface="メイリオ" panose="020B0604030504040204" pitchFamily="50" charset="-128"/>
                <a:cs typeface="Times New Roman" pitchFamily="18" charset="0"/>
              </a:rPr>
              <a:t> </a:t>
            </a:r>
            <a:r>
              <a:rPr lang="en-US" altLang="ja-JP" sz="3200" dirty="0" err="1">
                <a:latin typeface="Times New Roman" pitchFamily="18" charset="0"/>
                <a:ea typeface="メイリオ" panose="020B0604030504040204" pitchFamily="50" charset="-128"/>
                <a:cs typeface="Times New Roman" pitchFamily="18" charset="0"/>
              </a:rPr>
              <a:t>nhiệt</a:t>
            </a:r>
            <a:r>
              <a:rPr lang="en-US" altLang="ja-JP" sz="3200" dirty="0">
                <a:latin typeface="Times New Roman" pitchFamily="18" charset="0"/>
                <a:ea typeface="メイリオ" panose="020B0604030504040204" pitchFamily="50" charset="-128"/>
                <a:cs typeface="Times New Roman" pitchFamily="18" charset="0"/>
              </a:rPr>
              <a:t> </a:t>
            </a:r>
            <a:r>
              <a:rPr lang="en-US" altLang="ja-JP" sz="3200" dirty="0" err="1">
                <a:latin typeface="Times New Roman" pitchFamily="18" charset="0"/>
                <a:ea typeface="メイリオ" panose="020B0604030504040204" pitchFamily="50" charset="-128"/>
                <a:cs typeface="Times New Roman" pitchFamily="18" charset="0"/>
              </a:rPr>
              <a:t>của</a:t>
            </a:r>
            <a:r>
              <a:rPr lang="en-US" altLang="ja-JP" sz="3200" dirty="0">
                <a:latin typeface="Times New Roman" pitchFamily="18" charset="0"/>
                <a:ea typeface="メイリオ" panose="020B0604030504040204" pitchFamily="50" charset="-128"/>
                <a:cs typeface="Times New Roman" pitchFamily="18" charset="0"/>
              </a:rPr>
              <a:t> </a:t>
            </a:r>
            <a:r>
              <a:rPr lang="en-US" altLang="ja-JP" sz="3200" dirty="0" err="1">
                <a:latin typeface="Times New Roman" pitchFamily="18" charset="0"/>
                <a:ea typeface="メイリオ" panose="020B0604030504040204" pitchFamily="50" charset="-128"/>
                <a:cs typeface="Times New Roman" pitchFamily="18" charset="0"/>
              </a:rPr>
              <a:t>mặt</a:t>
            </a:r>
            <a:r>
              <a:rPr lang="en-US" altLang="ja-JP" sz="3200" dirty="0">
                <a:latin typeface="Times New Roman" pitchFamily="18" charset="0"/>
                <a:ea typeface="メイリオ" panose="020B0604030504040204" pitchFamily="50" charset="-128"/>
                <a:cs typeface="Times New Roman" pitchFamily="18" charset="0"/>
              </a:rPr>
              <a:t> </a:t>
            </a:r>
            <a:r>
              <a:rPr lang="en-US" altLang="ja-JP" sz="3200" dirty="0" err="1">
                <a:latin typeface="Times New Roman" pitchFamily="18" charset="0"/>
                <a:ea typeface="メイリオ" panose="020B0604030504040204" pitchFamily="50" charset="-128"/>
                <a:cs typeface="Times New Roman" pitchFamily="18" charset="0"/>
              </a:rPr>
              <a:t>trời</a:t>
            </a:r>
            <a:r>
              <a:rPr lang="ja-JP" altLang="en-US" sz="3200" dirty="0">
                <a:latin typeface="Times New Roman" pitchFamily="18" charset="0"/>
                <a:ea typeface="メイリオ" panose="020B0604030504040204" pitchFamily="50" charset="-128"/>
                <a:cs typeface="Times New Roman" pitchFamily="18" charset="0"/>
              </a:rPr>
              <a:t> </a:t>
            </a:r>
          </a:p>
        </p:txBody>
      </p:sp>
    </p:spTree>
    <p:extLst>
      <p:ext uri="{BB962C8B-B14F-4D97-AF65-F5344CB8AC3E}">
        <p14:creationId xmlns:p14="http://schemas.microsoft.com/office/powerpoint/2010/main" val="3076571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xmlns="" id="{C29E8D34-2D92-4EB8-810D-9655BC4293D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r="76652" b="60284"/>
          <a:stretch/>
        </p:blipFill>
        <p:spPr>
          <a:xfrm>
            <a:off x="1619672" y="3646734"/>
            <a:ext cx="1522431" cy="1726482"/>
          </a:xfrm>
          <a:prstGeom prst="rect">
            <a:avLst/>
          </a:prstGeom>
        </p:spPr>
      </p:pic>
      <p:sp>
        <p:nvSpPr>
          <p:cNvPr id="10" name="吹き出し: 円形 9">
            <a:extLst>
              <a:ext uri="{FF2B5EF4-FFF2-40B4-BE49-F238E27FC236}">
                <a16:creationId xmlns:a16="http://schemas.microsoft.com/office/drawing/2014/main" xmlns="" id="{2C43A5E9-2F34-47C7-8136-180D507F64D3}"/>
              </a:ext>
            </a:extLst>
          </p:cNvPr>
          <p:cNvSpPr/>
          <p:nvPr/>
        </p:nvSpPr>
        <p:spPr bwMode="auto">
          <a:xfrm>
            <a:off x="2843808" y="1270470"/>
            <a:ext cx="5544616" cy="2446562"/>
          </a:xfrm>
          <a:prstGeom prst="wedgeEllipseCallout">
            <a:avLst>
              <a:gd name="adj1" fmla="val -46801"/>
              <a:gd name="adj2" fmla="val 63232"/>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400" dirty="0">
                <a:latin typeface="メイリオ" panose="020B0604030504040204" pitchFamily="50" charset="-128"/>
                <a:ea typeface="メイリオ" panose="020B0604030504040204" pitchFamily="50" charset="-128"/>
              </a:rPr>
              <a:t>他の工夫も，</a:t>
            </a:r>
            <a:endParaRPr lang="en-US" altLang="ja-JP" sz="2400" dirty="0">
              <a:latin typeface="メイリオ" panose="020B0604030504040204" pitchFamily="50" charset="-128"/>
              <a:ea typeface="メイリオ" panose="020B0604030504040204"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2400" dirty="0">
                <a:latin typeface="メイリオ" panose="020B0604030504040204" pitchFamily="50" charset="-128"/>
                <a:ea typeface="メイリオ" panose="020B0604030504040204" pitchFamily="50" charset="-128"/>
              </a:rPr>
              <a:t>少しだけ見てみましょ</a:t>
            </a:r>
            <a:r>
              <a:rPr lang="ja-JP" altLang="en-US" sz="2400">
                <a:latin typeface="メイリオ" panose="020B0604030504040204" pitchFamily="50" charset="-128"/>
                <a:ea typeface="メイリオ" panose="020B0604030504040204" pitchFamily="50" charset="-128"/>
              </a:rPr>
              <a:t>う。</a:t>
            </a:r>
            <a:endParaRPr lang="en-US" altLang="ja-JP" sz="2400">
              <a:latin typeface="メイリオ" panose="020B0604030504040204" pitchFamily="50" charset="-128"/>
              <a:ea typeface="メイリオ" panose="020B0604030504040204" pitchFamily="50" charset="-128"/>
            </a:endParaRPr>
          </a:p>
          <a:p>
            <a:pPr algn="ctr" eaLnBrk="1" hangingPunct="1"/>
            <a:r>
              <a:rPr lang="vi-VN" altLang="ja-JP" sz="2600">
                <a:latin typeface="Times New Roman" pitchFamily="18" charset="0"/>
                <a:ea typeface="メイリオ" panose="020B0604030504040204" pitchFamily="50" charset="-128"/>
                <a:cs typeface="Times New Roman" pitchFamily="18" charset="0"/>
              </a:rPr>
              <a:t>Chúng ta hãy </a:t>
            </a:r>
            <a:r>
              <a:rPr lang="en-US" altLang="ja-JP" sz="2600">
                <a:latin typeface="Times New Roman" pitchFamily="18" charset="0"/>
                <a:ea typeface="メイリオ" panose="020B0604030504040204" pitchFamily="50" charset="-128"/>
                <a:cs typeface="Times New Roman" pitchFamily="18" charset="0"/>
              </a:rPr>
              <a:t>cùng </a:t>
            </a:r>
            <a:r>
              <a:rPr lang="vi-VN" altLang="ja-JP" sz="2600">
                <a:latin typeface="Times New Roman" pitchFamily="18" charset="0"/>
                <a:ea typeface="メイリオ" panose="020B0604030504040204" pitchFamily="50" charset="-128"/>
                <a:cs typeface="Times New Roman" pitchFamily="18" charset="0"/>
              </a:rPr>
              <a:t>xem xét các ý tưởng khác.</a:t>
            </a:r>
            <a:endParaRPr lang="en-US" altLang="ja-JP" sz="2600" dirty="0">
              <a:latin typeface="Times New Roman" pitchFamily="18" charset="0"/>
              <a:ea typeface="メイリオ" panose="020B0604030504040204" pitchFamily="50" charset="-128"/>
              <a:cs typeface="Times New Roman"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altLang="ja-JP"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06287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29">
            <a:extLst>
              <a:ext uri="{FF2B5EF4-FFF2-40B4-BE49-F238E27FC236}">
                <a16:creationId xmlns:a16="http://schemas.microsoft.com/office/drawing/2014/main" xmlns="" id="{619FA116-4091-4958-BB91-8D381E5C4BFB}"/>
              </a:ext>
            </a:extLst>
          </p:cNvPr>
          <p:cNvSpPr>
            <a:spLocks/>
          </p:cNvSpPr>
          <p:nvPr/>
        </p:nvSpPr>
        <p:spPr bwMode="auto">
          <a:xfrm>
            <a:off x="2557463" y="4929188"/>
            <a:ext cx="2070100" cy="452437"/>
          </a:xfrm>
          <a:custGeom>
            <a:avLst/>
            <a:gdLst>
              <a:gd name="T0" fmla="*/ 2147483647 w 1512"/>
              <a:gd name="T1" fmla="*/ 2147483647 h 400"/>
              <a:gd name="T2" fmla="*/ 2147483647 w 1512"/>
              <a:gd name="T3" fmla="*/ 2147483647 h 400"/>
              <a:gd name="T4" fmla="*/ 2147483647 w 1512"/>
              <a:gd name="T5" fmla="*/ 2147483647 h 400"/>
              <a:gd name="T6" fmla="*/ 2147483647 w 1512"/>
              <a:gd name="T7" fmla="*/ 2147483647 h 400"/>
              <a:gd name="T8" fmla="*/ 2147483647 w 1512"/>
              <a:gd name="T9" fmla="*/ 2147483647 h 400"/>
              <a:gd name="T10" fmla="*/ 2147483647 w 1512"/>
              <a:gd name="T11" fmla="*/ 2147483647 h 400"/>
              <a:gd name="T12" fmla="*/ 2147483647 w 1512"/>
              <a:gd name="T13" fmla="*/ 2147483647 h 400"/>
              <a:gd name="T14" fmla="*/ 2147483647 w 1512"/>
              <a:gd name="T15" fmla="*/ 2147483647 h 400"/>
              <a:gd name="T16" fmla="*/ 2147483647 w 1512"/>
              <a:gd name="T17" fmla="*/ 2147483647 h 400"/>
              <a:gd name="T18" fmla="*/ 2147483647 w 1512"/>
              <a:gd name="T19" fmla="*/ 2147483647 h 400"/>
              <a:gd name="T20" fmla="*/ 2147483647 w 1512"/>
              <a:gd name="T21" fmla="*/ 2147483647 h 400"/>
              <a:gd name="T22" fmla="*/ 2147483647 w 1512"/>
              <a:gd name="T23" fmla="*/ 2147483647 h 400"/>
              <a:gd name="T24" fmla="*/ 2147483647 w 1512"/>
              <a:gd name="T25" fmla="*/ 2147483647 h 400"/>
              <a:gd name="T26" fmla="*/ 2147483647 w 1512"/>
              <a:gd name="T27" fmla="*/ 2147483647 h 400"/>
              <a:gd name="T28" fmla="*/ 2147483647 w 1512"/>
              <a:gd name="T29" fmla="*/ 2147483647 h 400"/>
              <a:gd name="T30" fmla="*/ 2147483647 w 1512"/>
              <a:gd name="T31" fmla="*/ 2147483647 h 400"/>
              <a:gd name="T32" fmla="*/ 2147483647 w 1512"/>
              <a:gd name="T33" fmla="*/ 2147483647 h 400"/>
              <a:gd name="T34" fmla="*/ 2147483647 w 1512"/>
              <a:gd name="T35" fmla="*/ 2147483647 h 4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12"/>
              <a:gd name="T55" fmla="*/ 0 h 400"/>
              <a:gd name="T56" fmla="*/ 1512 w 1512"/>
              <a:gd name="T57" fmla="*/ 400 h 4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12" h="400">
                <a:moveTo>
                  <a:pt x="68" y="30"/>
                </a:moveTo>
                <a:cubicBezTo>
                  <a:pt x="0" y="60"/>
                  <a:pt x="174" y="294"/>
                  <a:pt x="295" y="347"/>
                </a:cubicBezTo>
                <a:cubicBezTo>
                  <a:pt x="416" y="400"/>
                  <a:pt x="628" y="354"/>
                  <a:pt x="794" y="347"/>
                </a:cubicBezTo>
                <a:cubicBezTo>
                  <a:pt x="960" y="340"/>
                  <a:pt x="1180" y="340"/>
                  <a:pt x="1293" y="302"/>
                </a:cubicBezTo>
                <a:cubicBezTo>
                  <a:pt x="1406" y="264"/>
                  <a:pt x="1512" y="166"/>
                  <a:pt x="1474" y="121"/>
                </a:cubicBezTo>
                <a:cubicBezTo>
                  <a:pt x="1436" y="76"/>
                  <a:pt x="1149" y="45"/>
                  <a:pt x="1066" y="30"/>
                </a:cubicBezTo>
                <a:cubicBezTo>
                  <a:pt x="983" y="15"/>
                  <a:pt x="990" y="15"/>
                  <a:pt x="975" y="30"/>
                </a:cubicBezTo>
                <a:cubicBezTo>
                  <a:pt x="960" y="45"/>
                  <a:pt x="952" y="98"/>
                  <a:pt x="975" y="121"/>
                </a:cubicBezTo>
                <a:cubicBezTo>
                  <a:pt x="998" y="144"/>
                  <a:pt x="1073" y="159"/>
                  <a:pt x="1111" y="166"/>
                </a:cubicBezTo>
                <a:cubicBezTo>
                  <a:pt x="1149" y="173"/>
                  <a:pt x="1209" y="159"/>
                  <a:pt x="1202" y="166"/>
                </a:cubicBezTo>
                <a:cubicBezTo>
                  <a:pt x="1195" y="173"/>
                  <a:pt x="1104" y="211"/>
                  <a:pt x="1066" y="211"/>
                </a:cubicBezTo>
                <a:cubicBezTo>
                  <a:pt x="1028" y="211"/>
                  <a:pt x="982" y="158"/>
                  <a:pt x="975" y="166"/>
                </a:cubicBezTo>
                <a:cubicBezTo>
                  <a:pt x="968" y="174"/>
                  <a:pt x="1028" y="257"/>
                  <a:pt x="1021" y="257"/>
                </a:cubicBezTo>
                <a:cubicBezTo>
                  <a:pt x="1014" y="257"/>
                  <a:pt x="968" y="174"/>
                  <a:pt x="930" y="166"/>
                </a:cubicBezTo>
                <a:cubicBezTo>
                  <a:pt x="892" y="158"/>
                  <a:pt x="824" y="204"/>
                  <a:pt x="794" y="211"/>
                </a:cubicBezTo>
                <a:cubicBezTo>
                  <a:pt x="764" y="218"/>
                  <a:pt x="763" y="218"/>
                  <a:pt x="748" y="211"/>
                </a:cubicBezTo>
                <a:cubicBezTo>
                  <a:pt x="733" y="204"/>
                  <a:pt x="824" y="196"/>
                  <a:pt x="703" y="166"/>
                </a:cubicBezTo>
                <a:cubicBezTo>
                  <a:pt x="582" y="136"/>
                  <a:pt x="136" y="0"/>
                  <a:pt x="68" y="3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075" name="Freeform 230">
            <a:extLst>
              <a:ext uri="{FF2B5EF4-FFF2-40B4-BE49-F238E27FC236}">
                <a16:creationId xmlns:a16="http://schemas.microsoft.com/office/drawing/2014/main" xmlns="" id="{4575C5AD-56F4-4384-901B-9D7AB1EB40D4}"/>
              </a:ext>
            </a:extLst>
          </p:cNvPr>
          <p:cNvSpPr>
            <a:spLocks/>
          </p:cNvSpPr>
          <p:nvPr/>
        </p:nvSpPr>
        <p:spPr bwMode="auto">
          <a:xfrm>
            <a:off x="2868613" y="4587875"/>
            <a:ext cx="849312" cy="641350"/>
          </a:xfrm>
          <a:custGeom>
            <a:avLst/>
            <a:gdLst>
              <a:gd name="T0" fmla="*/ 2147483647 w 620"/>
              <a:gd name="T1" fmla="*/ 2147483647 h 568"/>
              <a:gd name="T2" fmla="*/ 2147483647 w 620"/>
              <a:gd name="T3" fmla="*/ 2147483647 h 568"/>
              <a:gd name="T4" fmla="*/ 2147483647 w 620"/>
              <a:gd name="T5" fmla="*/ 2147483647 h 568"/>
              <a:gd name="T6" fmla="*/ 2147483647 w 620"/>
              <a:gd name="T7" fmla="*/ 2147483647 h 568"/>
              <a:gd name="T8" fmla="*/ 2147483647 w 620"/>
              <a:gd name="T9" fmla="*/ 2147483647 h 568"/>
              <a:gd name="T10" fmla="*/ 2147483647 w 620"/>
              <a:gd name="T11" fmla="*/ 2147483647 h 568"/>
              <a:gd name="T12" fmla="*/ 2147483647 w 620"/>
              <a:gd name="T13" fmla="*/ 2147483647 h 568"/>
              <a:gd name="T14" fmla="*/ 2147483647 w 620"/>
              <a:gd name="T15" fmla="*/ 2147483647 h 568"/>
              <a:gd name="T16" fmla="*/ 0 60000 65536"/>
              <a:gd name="T17" fmla="*/ 0 60000 65536"/>
              <a:gd name="T18" fmla="*/ 0 60000 65536"/>
              <a:gd name="T19" fmla="*/ 0 60000 65536"/>
              <a:gd name="T20" fmla="*/ 0 60000 65536"/>
              <a:gd name="T21" fmla="*/ 0 60000 65536"/>
              <a:gd name="T22" fmla="*/ 0 60000 65536"/>
              <a:gd name="T23" fmla="*/ 0 60000 65536"/>
              <a:gd name="T24" fmla="*/ 0 w 620"/>
              <a:gd name="T25" fmla="*/ 0 h 568"/>
              <a:gd name="T26" fmla="*/ 620 w 620"/>
              <a:gd name="T27" fmla="*/ 568 h 5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0" h="568">
                <a:moveTo>
                  <a:pt x="159" y="242"/>
                </a:moveTo>
                <a:cubicBezTo>
                  <a:pt x="212" y="189"/>
                  <a:pt x="272" y="144"/>
                  <a:pt x="340" y="106"/>
                </a:cubicBezTo>
                <a:cubicBezTo>
                  <a:pt x="408" y="68"/>
                  <a:pt x="522" y="0"/>
                  <a:pt x="567" y="15"/>
                </a:cubicBezTo>
                <a:cubicBezTo>
                  <a:pt x="612" y="30"/>
                  <a:pt x="620" y="121"/>
                  <a:pt x="612" y="197"/>
                </a:cubicBezTo>
                <a:cubicBezTo>
                  <a:pt x="604" y="273"/>
                  <a:pt x="574" y="408"/>
                  <a:pt x="521" y="469"/>
                </a:cubicBezTo>
                <a:cubicBezTo>
                  <a:pt x="468" y="530"/>
                  <a:pt x="378" y="568"/>
                  <a:pt x="295" y="560"/>
                </a:cubicBezTo>
                <a:cubicBezTo>
                  <a:pt x="212" y="552"/>
                  <a:pt x="46" y="477"/>
                  <a:pt x="23" y="424"/>
                </a:cubicBezTo>
                <a:cubicBezTo>
                  <a:pt x="0" y="371"/>
                  <a:pt x="106" y="295"/>
                  <a:pt x="159" y="24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077" name="Line 302">
            <a:extLst>
              <a:ext uri="{FF2B5EF4-FFF2-40B4-BE49-F238E27FC236}">
                <a16:creationId xmlns:a16="http://schemas.microsoft.com/office/drawing/2014/main" xmlns="" id="{964918B0-1006-4A18-8716-5C827E84A1A4}"/>
              </a:ext>
            </a:extLst>
          </p:cNvPr>
          <p:cNvSpPr>
            <a:spLocks noChangeShapeType="1"/>
          </p:cNvSpPr>
          <p:nvPr/>
        </p:nvSpPr>
        <p:spPr bwMode="auto">
          <a:xfrm>
            <a:off x="6804025" y="4365625"/>
            <a:ext cx="0" cy="7921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 name="正方形/長方形 13">
            <a:extLst>
              <a:ext uri="{FF2B5EF4-FFF2-40B4-BE49-F238E27FC236}">
                <a16:creationId xmlns:a16="http://schemas.microsoft.com/office/drawing/2014/main" xmlns="" id="{8C0ED51D-9AE7-4A0D-AABC-3D0E8CED0380}"/>
              </a:ext>
            </a:extLst>
          </p:cNvPr>
          <p:cNvSpPr/>
          <p:nvPr/>
        </p:nvSpPr>
        <p:spPr>
          <a:xfrm>
            <a:off x="179512" y="2492896"/>
            <a:ext cx="8784976" cy="3600986"/>
          </a:xfrm>
          <a:prstGeom prst="rect">
            <a:avLst/>
          </a:prstGeom>
        </p:spPr>
        <p:txBody>
          <a:bodyPr wrap="square">
            <a:spAutoFit/>
          </a:bodyPr>
          <a:lstStyle/>
          <a:p>
            <a:pPr algn="ctr" eaLnBrk="1" hangingPunct="1">
              <a:defRPr/>
            </a:pPr>
            <a:r>
              <a:rPr lang="ja-JP" altLang="en-US" sz="3800" dirty="0">
                <a:latin typeface="メイリオ" panose="020B0604030504040204" pitchFamily="50" charset="-128"/>
                <a:ea typeface="メイリオ" panose="020B0604030504040204" pitchFamily="50" charset="-128"/>
              </a:rPr>
              <a:t>　　</a:t>
            </a:r>
            <a:r>
              <a:rPr lang="ja-JP" altLang="ja-JP" sz="3800" b="0" dirty="0">
                <a:solidFill>
                  <a:srgbClr val="0000FF"/>
                </a:solidFill>
                <a:latin typeface="メイリオ" panose="020B0604030504040204" pitchFamily="50" charset="-128"/>
                <a:ea typeface="メイリオ" panose="020B0604030504040204" pitchFamily="50" charset="-128"/>
              </a:rPr>
              <a:t>冷房を使わないで、</a:t>
            </a:r>
            <a:endParaRPr lang="en-US" altLang="ja-JP" sz="3800" b="0" dirty="0">
              <a:solidFill>
                <a:srgbClr val="0000FF"/>
              </a:solidFill>
              <a:latin typeface="メイリオ" panose="020B0604030504040204" pitchFamily="50" charset="-128"/>
              <a:ea typeface="メイリオ" panose="020B0604030504040204" pitchFamily="50" charset="-128"/>
            </a:endParaRPr>
          </a:p>
          <a:p>
            <a:pPr algn="ctr" eaLnBrk="1" hangingPunct="1">
              <a:defRPr/>
            </a:pPr>
            <a:r>
              <a:rPr lang="en-US" altLang="ja-JP" sz="3800" b="0" dirty="0">
                <a:latin typeface="Times New Roman" pitchFamily="18" charset="0"/>
                <a:ea typeface="メイリオ" panose="020B0604030504040204" pitchFamily="50" charset="-128"/>
                <a:cs typeface="Times New Roman" pitchFamily="18" charset="0"/>
              </a:rPr>
              <a:t>              </a:t>
            </a:r>
            <a:r>
              <a:rPr lang="vi-VN" altLang="ja-JP" sz="3800" b="0" dirty="0">
                <a:latin typeface="Times New Roman" pitchFamily="18" charset="0"/>
                <a:ea typeface="メイリオ" panose="020B0604030504040204" pitchFamily="50" charset="-128"/>
                <a:cs typeface="Times New Roman" pitchFamily="18" charset="0"/>
              </a:rPr>
              <a:t>Không sử dụng máy </a:t>
            </a:r>
            <a:r>
              <a:rPr lang="en-US" altLang="ja-JP" sz="3800" b="0" dirty="0" err="1">
                <a:latin typeface="Times New Roman" pitchFamily="18" charset="0"/>
                <a:ea typeface="メイリオ" panose="020B0604030504040204" pitchFamily="50" charset="-128"/>
                <a:cs typeface="Times New Roman" pitchFamily="18" charset="0"/>
              </a:rPr>
              <a:t>lạnh</a:t>
            </a:r>
            <a:endParaRPr lang="en-US" altLang="ja-JP" sz="3800" b="0" dirty="0">
              <a:latin typeface="Times New Roman" pitchFamily="18" charset="0"/>
              <a:ea typeface="メイリオ" panose="020B0604030504040204" pitchFamily="50" charset="-128"/>
              <a:cs typeface="Times New Roman" pitchFamily="18" charset="0"/>
            </a:endParaRPr>
          </a:p>
          <a:p>
            <a:pPr algn="ctr" eaLnBrk="1" hangingPunct="1">
              <a:defRPr/>
            </a:pPr>
            <a:endParaRPr lang="en-US" altLang="ja-JP" sz="3800" b="0" dirty="0">
              <a:latin typeface="メイリオ" panose="020B0604030504040204" pitchFamily="50" charset="-128"/>
              <a:ea typeface="メイリオ" panose="020B0604030504040204" pitchFamily="50" charset="-128"/>
            </a:endParaRPr>
          </a:p>
          <a:p>
            <a:pPr algn="ctr" eaLnBrk="1" hangingPunct="1">
              <a:defRPr/>
            </a:pPr>
            <a:r>
              <a:rPr lang="ja-JP" altLang="ja-JP" sz="3800" b="0" dirty="0">
                <a:latin typeface="メイリオ" panose="020B0604030504040204" pitchFamily="50" charset="-128"/>
                <a:ea typeface="メイリオ" panose="020B0604030504040204" pitchFamily="50" charset="-128"/>
              </a:rPr>
              <a:t>夏に部屋の中で</a:t>
            </a:r>
            <a:endParaRPr lang="en-US" altLang="ja-JP" sz="3800" b="0" dirty="0">
              <a:latin typeface="メイリオ" panose="020B0604030504040204" pitchFamily="50" charset="-128"/>
              <a:ea typeface="メイリオ" panose="020B0604030504040204" pitchFamily="50" charset="-128"/>
            </a:endParaRPr>
          </a:p>
          <a:p>
            <a:pPr algn="ctr" eaLnBrk="1" hangingPunct="1">
              <a:defRPr/>
            </a:pPr>
            <a:r>
              <a:rPr lang="ja-JP" altLang="en-US" sz="3800" b="0" dirty="0">
                <a:solidFill>
                  <a:srgbClr val="0000FF"/>
                </a:solidFill>
                <a:latin typeface="メイリオ" panose="020B0604030504040204" pitchFamily="50" charset="-128"/>
                <a:ea typeface="メイリオ" panose="020B0604030504040204" pitchFamily="50" charset="-128"/>
              </a:rPr>
              <a:t>すず</a:t>
            </a:r>
            <a:r>
              <a:rPr lang="ja-JP" altLang="ja-JP" sz="3800" b="0" dirty="0">
                <a:solidFill>
                  <a:srgbClr val="0000FF"/>
                </a:solidFill>
                <a:latin typeface="メイリオ" panose="020B0604030504040204" pitchFamily="50" charset="-128"/>
                <a:ea typeface="メイリオ" panose="020B0604030504040204" pitchFamily="50" charset="-128"/>
              </a:rPr>
              <a:t>しく過ごす方法を学ぶ</a:t>
            </a:r>
            <a:endParaRPr lang="en-US" altLang="ja-JP" sz="3800" b="0" dirty="0">
              <a:solidFill>
                <a:srgbClr val="0000FF"/>
              </a:solidFill>
              <a:latin typeface="メイリオ" panose="020B0604030504040204" pitchFamily="50" charset="-128"/>
              <a:ea typeface="メイリオ" panose="020B0604030504040204" pitchFamily="50" charset="-128"/>
            </a:endParaRPr>
          </a:p>
          <a:p>
            <a:pPr algn="ctr" eaLnBrk="1" hangingPunct="1">
              <a:defRPr/>
            </a:pPr>
            <a:r>
              <a:rPr lang="en-US" altLang="ja-JP" sz="3800" b="0" dirty="0" err="1">
                <a:solidFill>
                  <a:schemeClr val="accent1">
                    <a:lumMod val="50000"/>
                  </a:schemeClr>
                </a:solidFill>
                <a:latin typeface="Times New Roman" pitchFamily="18" charset="0"/>
                <a:ea typeface="メイリオ" panose="020B0604030504040204" pitchFamily="50" charset="-128"/>
                <a:cs typeface="Times New Roman" pitchFamily="18" charset="0"/>
              </a:rPr>
              <a:t>Học</a:t>
            </a:r>
            <a:r>
              <a:rPr lang="en-US" altLang="ja-JP" sz="3800" b="0" dirty="0">
                <a:solidFill>
                  <a:schemeClr val="accent1">
                    <a:lumMod val="50000"/>
                  </a:schemeClr>
                </a:solidFill>
                <a:latin typeface="Times New Roman" pitchFamily="18" charset="0"/>
                <a:ea typeface="メイリオ" panose="020B0604030504040204" pitchFamily="50" charset="-128"/>
                <a:cs typeface="Times New Roman" pitchFamily="18" charset="0"/>
              </a:rPr>
              <a:t> </a:t>
            </a:r>
            <a:r>
              <a:rPr lang="en-US" altLang="ja-JP" sz="3800" b="0" dirty="0" err="1">
                <a:solidFill>
                  <a:schemeClr val="accent1">
                    <a:lumMod val="50000"/>
                  </a:schemeClr>
                </a:solidFill>
                <a:latin typeface="Times New Roman" pitchFamily="18" charset="0"/>
                <a:ea typeface="メイリオ" panose="020B0604030504040204" pitchFamily="50" charset="-128"/>
                <a:cs typeface="Times New Roman" pitchFamily="18" charset="0"/>
              </a:rPr>
              <a:t>cách</a:t>
            </a:r>
            <a:r>
              <a:rPr lang="en-US" altLang="ja-JP" sz="3800" b="0" dirty="0">
                <a:solidFill>
                  <a:schemeClr val="accent1">
                    <a:lumMod val="50000"/>
                  </a:schemeClr>
                </a:solidFill>
                <a:latin typeface="Times New Roman" pitchFamily="18" charset="0"/>
                <a:ea typeface="メイリオ" panose="020B0604030504040204" pitchFamily="50" charset="-128"/>
                <a:cs typeface="Times New Roman" pitchFamily="18" charset="0"/>
              </a:rPr>
              <a:t> </a:t>
            </a:r>
            <a:r>
              <a:rPr lang="en-US" altLang="ja-JP" sz="3800" b="0" dirty="0" err="1">
                <a:solidFill>
                  <a:schemeClr val="accent1">
                    <a:lumMod val="50000"/>
                  </a:schemeClr>
                </a:solidFill>
                <a:latin typeface="Times New Roman" pitchFamily="18" charset="0"/>
                <a:ea typeface="メイリオ" panose="020B0604030504040204" pitchFamily="50" charset="-128"/>
                <a:cs typeface="Times New Roman" pitchFamily="18" charset="0"/>
              </a:rPr>
              <a:t>giữ</a:t>
            </a:r>
            <a:r>
              <a:rPr lang="en-US" altLang="ja-JP" sz="3800" b="0" dirty="0">
                <a:solidFill>
                  <a:schemeClr val="accent1">
                    <a:lumMod val="50000"/>
                  </a:schemeClr>
                </a:solidFill>
                <a:latin typeface="Times New Roman" pitchFamily="18" charset="0"/>
                <a:ea typeface="メイリオ" panose="020B0604030504040204" pitchFamily="50" charset="-128"/>
                <a:cs typeface="Times New Roman" pitchFamily="18" charset="0"/>
              </a:rPr>
              <a:t> </a:t>
            </a:r>
            <a:r>
              <a:rPr lang="en-US" altLang="ja-JP" sz="3800" b="0" dirty="0" err="1">
                <a:solidFill>
                  <a:schemeClr val="accent1">
                    <a:lumMod val="50000"/>
                  </a:schemeClr>
                </a:solidFill>
                <a:latin typeface="Times New Roman" pitchFamily="18" charset="0"/>
                <a:ea typeface="メイリオ" panose="020B0604030504040204" pitchFamily="50" charset="-128"/>
                <a:cs typeface="Times New Roman" pitchFamily="18" charset="0"/>
              </a:rPr>
              <a:t>mát</a:t>
            </a:r>
            <a:r>
              <a:rPr lang="en-US" altLang="ja-JP" sz="3800" b="0" dirty="0">
                <a:solidFill>
                  <a:schemeClr val="accent1">
                    <a:lumMod val="50000"/>
                  </a:schemeClr>
                </a:solidFill>
                <a:latin typeface="Times New Roman" pitchFamily="18" charset="0"/>
                <a:ea typeface="メイリオ" panose="020B0604030504040204" pitchFamily="50" charset="-128"/>
                <a:cs typeface="Times New Roman" pitchFamily="18" charset="0"/>
              </a:rPr>
              <a:t> </a:t>
            </a:r>
            <a:r>
              <a:rPr lang="en-US" altLang="ja-JP" sz="3800" b="0" dirty="0" err="1">
                <a:latin typeface="Times New Roman" pitchFamily="18" charset="0"/>
                <a:ea typeface="メイリオ" panose="020B0604030504040204" pitchFamily="50" charset="-128"/>
                <a:cs typeface="Times New Roman" pitchFamily="18" charset="0"/>
              </a:rPr>
              <a:t>trong</a:t>
            </a:r>
            <a:r>
              <a:rPr lang="en-US" altLang="ja-JP" sz="3800" b="0" dirty="0">
                <a:latin typeface="Times New Roman" pitchFamily="18" charset="0"/>
                <a:ea typeface="メイリオ" panose="020B0604030504040204" pitchFamily="50" charset="-128"/>
                <a:cs typeface="Times New Roman" pitchFamily="18" charset="0"/>
              </a:rPr>
              <a:t> </a:t>
            </a:r>
            <a:r>
              <a:rPr lang="en-US" altLang="ja-JP" sz="3800" b="0" dirty="0" err="1">
                <a:latin typeface="Times New Roman" pitchFamily="18" charset="0"/>
                <a:ea typeface="メイリオ" panose="020B0604030504040204" pitchFamily="50" charset="-128"/>
                <a:cs typeface="Times New Roman" pitchFamily="18" charset="0"/>
              </a:rPr>
              <a:t>phòng</a:t>
            </a:r>
            <a:r>
              <a:rPr lang="en-US" altLang="ja-JP" sz="3800" b="0" dirty="0">
                <a:latin typeface="Times New Roman" pitchFamily="18" charset="0"/>
                <a:ea typeface="メイリオ" panose="020B0604030504040204" pitchFamily="50" charset="-128"/>
                <a:cs typeface="Times New Roman" pitchFamily="18" charset="0"/>
              </a:rPr>
              <a:t> </a:t>
            </a:r>
            <a:r>
              <a:rPr lang="en-US" altLang="ja-JP" sz="3800" b="0" dirty="0" err="1">
                <a:latin typeface="Times New Roman" pitchFamily="18" charset="0"/>
                <a:ea typeface="メイリオ" panose="020B0604030504040204" pitchFamily="50" charset="-128"/>
                <a:cs typeface="Times New Roman" pitchFamily="18" charset="0"/>
              </a:rPr>
              <a:t>vào</a:t>
            </a:r>
            <a:r>
              <a:rPr lang="en-US" altLang="ja-JP" sz="3800" b="0" dirty="0">
                <a:latin typeface="Times New Roman" pitchFamily="18" charset="0"/>
                <a:ea typeface="メイリオ" panose="020B0604030504040204" pitchFamily="50" charset="-128"/>
                <a:cs typeface="Times New Roman" pitchFamily="18" charset="0"/>
              </a:rPr>
              <a:t> </a:t>
            </a:r>
            <a:r>
              <a:rPr lang="en-US" altLang="ja-JP" sz="3800" b="0" dirty="0" err="1">
                <a:latin typeface="Times New Roman" pitchFamily="18" charset="0"/>
                <a:ea typeface="メイリオ" panose="020B0604030504040204" pitchFamily="50" charset="-128"/>
                <a:cs typeface="Times New Roman" pitchFamily="18" charset="0"/>
              </a:rPr>
              <a:t>mùa</a:t>
            </a:r>
            <a:r>
              <a:rPr lang="en-US" altLang="ja-JP" sz="3800" b="0" dirty="0">
                <a:latin typeface="Times New Roman" pitchFamily="18" charset="0"/>
                <a:ea typeface="メイリオ" panose="020B0604030504040204" pitchFamily="50" charset="-128"/>
                <a:cs typeface="Times New Roman" pitchFamily="18" charset="0"/>
              </a:rPr>
              <a:t> </a:t>
            </a:r>
            <a:r>
              <a:rPr lang="en-US" altLang="ja-JP" sz="3800" b="0" dirty="0" err="1">
                <a:latin typeface="Times New Roman" pitchFamily="18" charset="0"/>
                <a:ea typeface="メイリオ" panose="020B0604030504040204" pitchFamily="50" charset="-128"/>
                <a:cs typeface="Times New Roman" pitchFamily="18" charset="0"/>
              </a:rPr>
              <a:t>hè</a:t>
            </a:r>
            <a:endParaRPr lang="ja-JP" altLang="en-US" sz="3800" b="0" dirty="0">
              <a:latin typeface="Times New Roman" pitchFamily="18" charset="0"/>
              <a:ea typeface="メイリオ" panose="020B0604030504040204" pitchFamily="50" charset="-128"/>
              <a:cs typeface="Times New Roman" pitchFamily="18" charset="0"/>
            </a:endParaRPr>
          </a:p>
        </p:txBody>
      </p:sp>
      <p:grpSp>
        <p:nvGrpSpPr>
          <p:cNvPr id="6" name="図形グループ 5"/>
          <p:cNvGrpSpPr/>
          <p:nvPr/>
        </p:nvGrpSpPr>
        <p:grpSpPr>
          <a:xfrm>
            <a:off x="251520" y="1988840"/>
            <a:ext cx="2415443" cy="2415443"/>
            <a:chOff x="583165" y="2021669"/>
            <a:chExt cx="2735723" cy="2735723"/>
          </a:xfrm>
        </p:grpSpPr>
        <p:sp>
          <p:nvSpPr>
            <p:cNvPr id="5" name="楕円 4">
              <a:extLst>
                <a:ext uri="{FF2B5EF4-FFF2-40B4-BE49-F238E27FC236}">
                  <a16:creationId xmlns:a16="http://schemas.microsoft.com/office/drawing/2014/main" xmlns="" id="{6BC7CA9F-19D2-4AC9-AFE5-86BD766DF5DF}"/>
                </a:ext>
              </a:extLst>
            </p:cNvPr>
            <p:cNvSpPr/>
            <p:nvPr/>
          </p:nvSpPr>
          <p:spPr bwMode="auto">
            <a:xfrm>
              <a:off x="726893" y="2204865"/>
              <a:ext cx="2448269" cy="2448269"/>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grpSp>
          <p:nvGrpSpPr>
            <p:cNvPr id="4" name="図形グループ 3"/>
            <p:cNvGrpSpPr/>
            <p:nvPr/>
          </p:nvGrpSpPr>
          <p:grpSpPr>
            <a:xfrm>
              <a:off x="583165" y="2021669"/>
              <a:ext cx="2735723" cy="2735723"/>
              <a:chOff x="583165" y="2021669"/>
              <a:chExt cx="2735723" cy="2735723"/>
            </a:xfrm>
          </p:grpSpPr>
          <p:pic>
            <p:nvPicPr>
              <p:cNvPr id="3" name="図 2">
                <a:extLst>
                  <a:ext uri="{FF2B5EF4-FFF2-40B4-BE49-F238E27FC236}">
                    <a16:creationId xmlns:a16="http://schemas.microsoft.com/office/drawing/2014/main" xmlns="" id="{28FBE3A1-6761-4694-8898-A87E655EA5A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630490" y="2681941"/>
                <a:ext cx="2339752" cy="1617719"/>
              </a:xfrm>
              <a:prstGeom prst="rect">
                <a:avLst/>
              </a:prstGeom>
            </p:spPr>
          </p:pic>
          <p:sp>
            <p:nvSpPr>
              <p:cNvPr id="15" name="十字形 14">
                <a:extLst>
                  <a:ext uri="{FF2B5EF4-FFF2-40B4-BE49-F238E27FC236}">
                    <a16:creationId xmlns:a16="http://schemas.microsoft.com/office/drawing/2014/main" xmlns="" id="{01A4A1B0-0AE2-4498-9009-15B92E7DC672}"/>
                  </a:ext>
                </a:extLst>
              </p:cNvPr>
              <p:cNvSpPr/>
              <p:nvPr/>
            </p:nvSpPr>
            <p:spPr bwMode="auto">
              <a:xfrm rot="2700000">
                <a:off x="583165" y="2021669"/>
                <a:ext cx="2735723" cy="2735723"/>
              </a:xfrm>
              <a:prstGeom prst="plus">
                <a:avLst>
                  <a:gd name="adj" fmla="val 46820"/>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chemeClr val="tx1"/>
                  </a:solidFill>
                  <a:effectLst/>
                  <a:latin typeface="Arial" charset="0"/>
                  <a:ea typeface="ＭＳ Ｐゴシック" pitchFamily="50" charset="-128"/>
                </a:endParaRPr>
              </a:p>
            </p:txBody>
          </p:sp>
        </p:grpSp>
      </p:grpSp>
      <p:sp>
        <p:nvSpPr>
          <p:cNvPr id="13" name="フレーム 6">
            <a:extLst>
              <a:ext uri="{FF2B5EF4-FFF2-40B4-BE49-F238E27FC236}">
                <a16:creationId xmlns:a16="http://schemas.microsoft.com/office/drawing/2014/main" xmlns="" id="{300FA977-4D96-479E-BB22-24FF94E19271}"/>
              </a:ext>
            </a:extLst>
          </p:cNvPr>
          <p:cNvSpPr/>
          <p:nvPr/>
        </p:nvSpPr>
        <p:spPr bwMode="auto">
          <a:xfrm>
            <a:off x="827584" y="260648"/>
            <a:ext cx="7704856" cy="1728192"/>
          </a:xfrm>
          <a:prstGeom prst="fram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16" name="Rectangle 273">
            <a:extLst>
              <a:ext uri="{FF2B5EF4-FFF2-40B4-BE49-F238E27FC236}">
                <a16:creationId xmlns:a16="http://schemas.microsoft.com/office/drawing/2014/main" xmlns="" id="{D225F775-21B5-4090-927E-0678D3F49FB6}"/>
              </a:ext>
            </a:extLst>
          </p:cNvPr>
          <p:cNvSpPr>
            <a:spLocks noChangeArrowheads="1"/>
          </p:cNvSpPr>
          <p:nvPr/>
        </p:nvSpPr>
        <p:spPr bwMode="auto">
          <a:xfrm>
            <a:off x="971600" y="472236"/>
            <a:ext cx="7416824" cy="1292924"/>
          </a:xfrm>
          <a:prstGeom prst="rect">
            <a:avLst/>
          </a:prstGeom>
          <a:solidFill>
            <a:srgbClr val="DEEBF7"/>
          </a:solidFill>
          <a:ln>
            <a:noFill/>
          </a:ln>
        </p:spPr>
        <p:txBody>
          <a:bodyPr wrap="none" anchor="ct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3800" b="0" dirty="0">
                <a:solidFill>
                  <a:srgbClr val="000000"/>
                </a:solidFill>
                <a:latin typeface="メイリオ" panose="020B0604030504040204" pitchFamily="50" charset="-128"/>
                <a:ea typeface="メイリオ" panose="020B0604030504040204" pitchFamily="50" charset="-128"/>
              </a:rPr>
              <a:t>今日の授業の目的</a:t>
            </a:r>
            <a:endParaRPr lang="en-US" altLang="ja-JP" sz="3800" b="0" dirty="0">
              <a:solidFill>
                <a:srgbClr val="000000"/>
              </a:solidFill>
              <a:latin typeface="メイリオ" panose="020B0604030504040204" pitchFamily="50" charset="-128"/>
              <a:ea typeface="メイリオ" panose="020B0604030504040204" pitchFamily="50" charset="-128"/>
            </a:endParaRPr>
          </a:p>
          <a:p>
            <a:pPr algn="ctr" eaLnBrk="1" hangingPunct="1"/>
            <a:r>
              <a:rPr lang="vi-VN" altLang="ja-JP" sz="4000" b="0" dirty="0">
                <a:solidFill>
                  <a:srgbClr val="000000"/>
                </a:solidFill>
                <a:latin typeface="Times New Roman" pitchFamily="18" charset="0"/>
                <a:ea typeface="メイリオ" panose="020B0604030504040204" pitchFamily="50" charset="-128"/>
                <a:cs typeface="Times New Roman" pitchFamily="18" charset="0"/>
              </a:rPr>
              <a:t>Mục đích của thí nghiệm hôm nay</a:t>
            </a:r>
            <a:endParaRPr lang="ja-JP" altLang="en-US" sz="4000" b="0" dirty="0">
              <a:solidFill>
                <a:srgbClr val="000000"/>
              </a:solidFill>
              <a:latin typeface="Times New Roman" pitchFamily="18" charset="0"/>
              <a:ea typeface="メイリオ" panose="020B0604030504040204" pitchFamily="50" charset="-128"/>
              <a:cs typeface="Times New Roman" pitchFamily="18" charset="0"/>
            </a:endParaRPr>
          </a:p>
        </p:txBody>
      </p:sp>
    </p:spTree>
    <p:extLst>
      <p:ext uri="{BB962C8B-B14F-4D97-AF65-F5344CB8AC3E}">
        <p14:creationId xmlns:p14="http://schemas.microsoft.com/office/powerpoint/2010/main" val="3764984560"/>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xmlns="" id="{E62BA0AE-F08D-4C51-9BA8-C88122504A84}"/>
              </a:ext>
            </a:extLst>
          </p:cNvPr>
          <p:cNvGrpSpPr/>
          <p:nvPr/>
        </p:nvGrpSpPr>
        <p:grpSpPr>
          <a:xfrm>
            <a:off x="261153" y="1556792"/>
            <a:ext cx="4086906" cy="2945976"/>
            <a:chOff x="965827" y="2062589"/>
            <a:chExt cx="2976391" cy="2145480"/>
          </a:xfrm>
        </p:grpSpPr>
        <p:sp>
          <p:nvSpPr>
            <p:cNvPr id="9" name="正方形/長方形 8">
              <a:extLst>
                <a:ext uri="{FF2B5EF4-FFF2-40B4-BE49-F238E27FC236}">
                  <a16:creationId xmlns:a16="http://schemas.microsoft.com/office/drawing/2014/main" xmlns="" id="{CB0E7C77-5E09-419C-BF20-55ED760A244D}"/>
                </a:ext>
              </a:extLst>
            </p:cNvPr>
            <p:cNvSpPr/>
            <p:nvPr/>
          </p:nvSpPr>
          <p:spPr bwMode="auto">
            <a:xfrm>
              <a:off x="2058162" y="2709328"/>
              <a:ext cx="288032" cy="211224"/>
            </a:xfrm>
            <a:prstGeom prst="rect">
              <a:avLst/>
            </a:prstGeom>
            <a:solidFill>
              <a:schemeClr val="bg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11" name="正方形/長方形 10">
              <a:extLst>
                <a:ext uri="{FF2B5EF4-FFF2-40B4-BE49-F238E27FC236}">
                  <a16:creationId xmlns:a16="http://schemas.microsoft.com/office/drawing/2014/main" xmlns="" id="{50714E5B-76BB-4FC0-A86D-F5A2B3CCF071}"/>
                </a:ext>
              </a:extLst>
            </p:cNvPr>
            <p:cNvSpPr/>
            <p:nvPr/>
          </p:nvSpPr>
          <p:spPr bwMode="auto">
            <a:xfrm>
              <a:off x="2326488" y="2707850"/>
              <a:ext cx="1615730" cy="62338"/>
            </a:xfrm>
            <a:prstGeom prst="rect">
              <a:avLst/>
            </a:prstGeom>
            <a:solidFill>
              <a:schemeClr val="bg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12" name="正方形/長方形 11">
              <a:extLst>
                <a:ext uri="{FF2B5EF4-FFF2-40B4-BE49-F238E27FC236}">
                  <a16:creationId xmlns:a16="http://schemas.microsoft.com/office/drawing/2014/main" xmlns="" id="{6E1F39E6-70F5-4039-8E63-E8A6D540E878}"/>
                </a:ext>
              </a:extLst>
            </p:cNvPr>
            <p:cNvSpPr/>
            <p:nvPr/>
          </p:nvSpPr>
          <p:spPr bwMode="auto">
            <a:xfrm flipV="1">
              <a:off x="2056848" y="3818289"/>
              <a:ext cx="288032" cy="388302"/>
            </a:xfrm>
            <a:prstGeom prst="rect">
              <a:avLst/>
            </a:prstGeom>
            <a:solidFill>
              <a:schemeClr val="bg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13" name="正方形/長方形 12">
              <a:extLst>
                <a:ext uri="{FF2B5EF4-FFF2-40B4-BE49-F238E27FC236}">
                  <a16:creationId xmlns:a16="http://schemas.microsoft.com/office/drawing/2014/main" xmlns="" id="{E0E2196E-8067-424D-89E1-597DBCABA9B0}"/>
                </a:ext>
              </a:extLst>
            </p:cNvPr>
            <p:cNvSpPr/>
            <p:nvPr/>
          </p:nvSpPr>
          <p:spPr bwMode="auto">
            <a:xfrm flipV="1">
              <a:off x="2100405" y="2954528"/>
              <a:ext cx="80435" cy="846015"/>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14" name="正方形/長方形 13">
              <a:extLst>
                <a:ext uri="{FF2B5EF4-FFF2-40B4-BE49-F238E27FC236}">
                  <a16:creationId xmlns:a16="http://schemas.microsoft.com/office/drawing/2014/main" xmlns="" id="{C40F832B-C0E0-44BC-B520-68BD895EFFE0}"/>
                </a:ext>
              </a:extLst>
            </p:cNvPr>
            <p:cNvSpPr/>
            <p:nvPr/>
          </p:nvSpPr>
          <p:spPr bwMode="auto">
            <a:xfrm flipV="1">
              <a:off x="2101200" y="2917644"/>
              <a:ext cx="193713" cy="45719"/>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15" name="正方形/長方形 14">
              <a:extLst>
                <a:ext uri="{FF2B5EF4-FFF2-40B4-BE49-F238E27FC236}">
                  <a16:creationId xmlns:a16="http://schemas.microsoft.com/office/drawing/2014/main" xmlns="" id="{2EE45157-AE7F-469A-BB00-FF05F3BB1FA7}"/>
                </a:ext>
              </a:extLst>
            </p:cNvPr>
            <p:cNvSpPr/>
            <p:nvPr/>
          </p:nvSpPr>
          <p:spPr bwMode="auto">
            <a:xfrm flipV="1">
              <a:off x="2096240" y="3777844"/>
              <a:ext cx="193713" cy="45719"/>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pic>
          <p:nvPicPr>
            <p:cNvPr id="16" name="図 15">
              <a:extLst>
                <a:ext uri="{FF2B5EF4-FFF2-40B4-BE49-F238E27FC236}">
                  <a16:creationId xmlns:a16="http://schemas.microsoft.com/office/drawing/2014/main" xmlns="" id="{6FA31C00-F4A0-407D-A61F-2BEB73CA6494}"/>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9433"/>
            <a:stretch/>
          </p:blipFill>
          <p:spPr>
            <a:xfrm>
              <a:off x="2522913" y="3179221"/>
              <a:ext cx="1244431" cy="880922"/>
            </a:xfrm>
            <a:prstGeom prst="rect">
              <a:avLst/>
            </a:prstGeom>
          </p:spPr>
        </p:pic>
        <p:sp>
          <p:nvSpPr>
            <p:cNvPr id="17" name="正方形/長方形 16">
              <a:extLst>
                <a:ext uri="{FF2B5EF4-FFF2-40B4-BE49-F238E27FC236}">
                  <a16:creationId xmlns:a16="http://schemas.microsoft.com/office/drawing/2014/main" xmlns="" id="{CBB4A129-034C-43BE-B6EE-CFF2C596C9C9}"/>
                </a:ext>
              </a:extLst>
            </p:cNvPr>
            <p:cNvSpPr/>
            <p:nvPr/>
          </p:nvSpPr>
          <p:spPr bwMode="auto">
            <a:xfrm flipV="1">
              <a:off x="2325174" y="4033679"/>
              <a:ext cx="1615730" cy="174390"/>
            </a:xfrm>
            <a:prstGeom prst="rect">
              <a:avLst/>
            </a:prstGeom>
            <a:solidFill>
              <a:schemeClr val="bg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pic>
          <p:nvPicPr>
            <p:cNvPr id="18" name="図 17">
              <a:extLst>
                <a:ext uri="{FF2B5EF4-FFF2-40B4-BE49-F238E27FC236}">
                  <a16:creationId xmlns:a16="http://schemas.microsoft.com/office/drawing/2014/main" xmlns="" id="{C392C736-363F-4898-B2FA-6B8B1357B171}"/>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66000"/>
                      </a14:imgEffect>
                      <a14:imgEffect>
                        <a14:brightnessContrast bright="20000" contrast="-2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965827" y="2062589"/>
              <a:ext cx="800467" cy="751108"/>
            </a:xfrm>
            <a:prstGeom prst="rect">
              <a:avLst/>
            </a:prstGeom>
          </p:spPr>
        </p:pic>
        <p:sp>
          <p:nvSpPr>
            <p:cNvPr id="19" name="矢印: 右 18">
              <a:extLst>
                <a:ext uri="{FF2B5EF4-FFF2-40B4-BE49-F238E27FC236}">
                  <a16:creationId xmlns:a16="http://schemas.microsoft.com/office/drawing/2014/main" xmlns="" id="{80794B7A-1C35-4C77-BD7F-218DE4A569CC}"/>
                </a:ext>
              </a:extLst>
            </p:cNvPr>
            <p:cNvSpPr/>
            <p:nvPr/>
          </p:nvSpPr>
          <p:spPr bwMode="auto">
            <a:xfrm rot="2700000">
              <a:off x="1365005" y="3171660"/>
              <a:ext cx="1656184" cy="395523"/>
            </a:xfrm>
            <a:prstGeom prst="rightArrow">
              <a:avLst>
                <a:gd name="adj1" fmla="val 50000"/>
                <a:gd name="adj2" fmla="val 111337"/>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chemeClr val="tx1"/>
                </a:solidFill>
                <a:effectLst/>
                <a:latin typeface="Arial" charset="0"/>
                <a:ea typeface="ＭＳ Ｐゴシック" pitchFamily="50" charset="-128"/>
              </a:endParaRPr>
            </a:p>
          </p:txBody>
        </p:sp>
      </p:grpSp>
      <p:grpSp>
        <p:nvGrpSpPr>
          <p:cNvPr id="3" name="グループ化 2">
            <a:extLst>
              <a:ext uri="{FF2B5EF4-FFF2-40B4-BE49-F238E27FC236}">
                <a16:creationId xmlns:a16="http://schemas.microsoft.com/office/drawing/2014/main" xmlns="" id="{DBC84218-1A08-4438-BAC9-AC73A0488C97}"/>
              </a:ext>
            </a:extLst>
          </p:cNvPr>
          <p:cNvGrpSpPr/>
          <p:nvPr/>
        </p:nvGrpSpPr>
        <p:grpSpPr>
          <a:xfrm>
            <a:off x="4697393" y="1558821"/>
            <a:ext cx="4086906" cy="2945976"/>
            <a:chOff x="4013486" y="2033005"/>
            <a:chExt cx="2976391" cy="2145480"/>
          </a:xfrm>
        </p:grpSpPr>
        <p:sp>
          <p:nvSpPr>
            <p:cNvPr id="22" name="正方形/長方形 21">
              <a:extLst>
                <a:ext uri="{FF2B5EF4-FFF2-40B4-BE49-F238E27FC236}">
                  <a16:creationId xmlns:a16="http://schemas.microsoft.com/office/drawing/2014/main" xmlns="" id="{CEF209B4-66D4-4918-A6E0-93DF6AB1C10C}"/>
                </a:ext>
              </a:extLst>
            </p:cNvPr>
            <p:cNvSpPr/>
            <p:nvPr/>
          </p:nvSpPr>
          <p:spPr bwMode="auto">
            <a:xfrm>
              <a:off x="5105821" y="2679744"/>
              <a:ext cx="288032" cy="211224"/>
            </a:xfrm>
            <a:prstGeom prst="rect">
              <a:avLst/>
            </a:prstGeom>
            <a:solidFill>
              <a:schemeClr val="bg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23" name="正方形/長方形 22">
              <a:extLst>
                <a:ext uri="{FF2B5EF4-FFF2-40B4-BE49-F238E27FC236}">
                  <a16:creationId xmlns:a16="http://schemas.microsoft.com/office/drawing/2014/main" xmlns="" id="{C828C7DA-F10D-477C-B77D-4D77A1B00097}"/>
                </a:ext>
              </a:extLst>
            </p:cNvPr>
            <p:cNvSpPr/>
            <p:nvPr/>
          </p:nvSpPr>
          <p:spPr bwMode="auto">
            <a:xfrm>
              <a:off x="5374147" y="2678266"/>
              <a:ext cx="1615730" cy="62338"/>
            </a:xfrm>
            <a:prstGeom prst="rect">
              <a:avLst/>
            </a:prstGeom>
            <a:solidFill>
              <a:schemeClr val="bg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24" name="正方形/長方形 23">
              <a:extLst>
                <a:ext uri="{FF2B5EF4-FFF2-40B4-BE49-F238E27FC236}">
                  <a16:creationId xmlns:a16="http://schemas.microsoft.com/office/drawing/2014/main" xmlns="" id="{85ED1D7C-8D90-4A43-9E0C-AC7497C9DEB4}"/>
                </a:ext>
              </a:extLst>
            </p:cNvPr>
            <p:cNvSpPr/>
            <p:nvPr/>
          </p:nvSpPr>
          <p:spPr bwMode="auto">
            <a:xfrm flipV="1">
              <a:off x="5104507" y="3788705"/>
              <a:ext cx="288032" cy="388302"/>
            </a:xfrm>
            <a:prstGeom prst="rect">
              <a:avLst/>
            </a:prstGeom>
            <a:solidFill>
              <a:schemeClr val="bg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25" name="正方形/長方形 24">
              <a:extLst>
                <a:ext uri="{FF2B5EF4-FFF2-40B4-BE49-F238E27FC236}">
                  <a16:creationId xmlns:a16="http://schemas.microsoft.com/office/drawing/2014/main" xmlns="" id="{DEED53C5-9E42-4035-AE50-8E3CCDD556E8}"/>
                </a:ext>
              </a:extLst>
            </p:cNvPr>
            <p:cNvSpPr/>
            <p:nvPr/>
          </p:nvSpPr>
          <p:spPr bwMode="auto">
            <a:xfrm flipV="1">
              <a:off x="5148064" y="2924944"/>
              <a:ext cx="80435" cy="846015"/>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26" name="正方形/長方形 25">
              <a:extLst>
                <a:ext uri="{FF2B5EF4-FFF2-40B4-BE49-F238E27FC236}">
                  <a16:creationId xmlns:a16="http://schemas.microsoft.com/office/drawing/2014/main" xmlns="" id="{CEC55F2C-1F38-4817-B984-D7AAAF932F8A}"/>
                </a:ext>
              </a:extLst>
            </p:cNvPr>
            <p:cNvSpPr/>
            <p:nvPr/>
          </p:nvSpPr>
          <p:spPr bwMode="auto">
            <a:xfrm flipV="1">
              <a:off x="5148859" y="2888060"/>
              <a:ext cx="193713" cy="45719"/>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27" name="正方形/長方形 26">
              <a:extLst>
                <a:ext uri="{FF2B5EF4-FFF2-40B4-BE49-F238E27FC236}">
                  <a16:creationId xmlns:a16="http://schemas.microsoft.com/office/drawing/2014/main" xmlns="" id="{44DCD118-3118-473C-B074-6607A2E5FE88}"/>
                </a:ext>
              </a:extLst>
            </p:cNvPr>
            <p:cNvSpPr/>
            <p:nvPr/>
          </p:nvSpPr>
          <p:spPr bwMode="auto">
            <a:xfrm flipV="1">
              <a:off x="5143899" y="3748260"/>
              <a:ext cx="193713" cy="45719"/>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pic>
          <p:nvPicPr>
            <p:cNvPr id="28" name="図 27">
              <a:extLst>
                <a:ext uri="{FF2B5EF4-FFF2-40B4-BE49-F238E27FC236}">
                  <a16:creationId xmlns:a16="http://schemas.microsoft.com/office/drawing/2014/main" xmlns="" id="{733F70B2-FCD3-498C-91F1-640938AA02ED}"/>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9433"/>
            <a:stretch/>
          </p:blipFill>
          <p:spPr>
            <a:xfrm>
              <a:off x="5570572" y="3149637"/>
              <a:ext cx="1244431" cy="880922"/>
            </a:xfrm>
            <a:prstGeom prst="rect">
              <a:avLst/>
            </a:prstGeom>
          </p:spPr>
        </p:pic>
        <p:sp>
          <p:nvSpPr>
            <p:cNvPr id="29" name="正方形/長方形 28">
              <a:extLst>
                <a:ext uri="{FF2B5EF4-FFF2-40B4-BE49-F238E27FC236}">
                  <a16:creationId xmlns:a16="http://schemas.microsoft.com/office/drawing/2014/main" xmlns="" id="{F31FCD4B-AA1A-4F8C-961B-30587E1504CF}"/>
                </a:ext>
              </a:extLst>
            </p:cNvPr>
            <p:cNvSpPr/>
            <p:nvPr/>
          </p:nvSpPr>
          <p:spPr bwMode="auto">
            <a:xfrm flipV="1">
              <a:off x="5372833" y="4004095"/>
              <a:ext cx="1615730" cy="174390"/>
            </a:xfrm>
            <a:prstGeom prst="rect">
              <a:avLst/>
            </a:prstGeom>
            <a:solidFill>
              <a:schemeClr val="bg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pic>
          <p:nvPicPr>
            <p:cNvPr id="30" name="図 29">
              <a:extLst>
                <a:ext uri="{FF2B5EF4-FFF2-40B4-BE49-F238E27FC236}">
                  <a16:creationId xmlns:a16="http://schemas.microsoft.com/office/drawing/2014/main" xmlns="" id="{B913C5DB-48F7-4F66-9F73-770FF2310368}"/>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66000"/>
                      </a14:imgEffect>
                      <a14:imgEffect>
                        <a14:brightnessContrast bright="20000" contrast="-2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4013486" y="2033005"/>
              <a:ext cx="800467" cy="751108"/>
            </a:xfrm>
            <a:prstGeom prst="rect">
              <a:avLst/>
            </a:prstGeom>
          </p:spPr>
        </p:pic>
      </p:grpSp>
      <p:sp>
        <p:nvSpPr>
          <p:cNvPr id="35" name="Oval 109">
            <a:extLst>
              <a:ext uri="{FF2B5EF4-FFF2-40B4-BE49-F238E27FC236}">
                <a16:creationId xmlns:a16="http://schemas.microsoft.com/office/drawing/2014/main" xmlns="" id="{02BF23FD-AFE2-40A3-9555-BC3C458E43B2}"/>
              </a:ext>
            </a:extLst>
          </p:cNvPr>
          <p:cNvSpPr>
            <a:spLocks noChangeArrowheads="1"/>
          </p:cNvSpPr>
          <p:nvPr/>
        </p:nvSpPr>
        <p:spPr bwMode="auto">
          <a:xfrm>
            <a:off x="2394251" y="2588370"/>
            <a:ext cx="1692275" cy="857837"/>
          </a:xfrm>
          <a:prstGeom prst="ellipse">
            <a:avLst/>
          </a:prstGeom>
          <a:solidFill>
            <a:srgbClr val="FFFF99">
              <a:alpha val="61960"/>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800" dirty="0">
                <a:solidFill>
                  <a:schemeClr val="accent2"/>
                </a:solidFill>
              </a:rPr>
              <a:t>あ</a:t>
            </a:r>
            <a:r>
              <a:rPr lang="ja-JP" altLang="en-US" sz="2800">
                <a:solidFill>
                  <a:schemeClr val="accent2"/>
                </a:solidFill>
              </a:rPr>
              <a:t>つい</a:t>
            </a:r>
            <a:endParaRPr lang="en-US" altLang="ja-JP" sz="2800">
              <a:solidFill>
                <a:schemeClr val="accent2"/>
              </a:solidFill>
            </a:endParaRPr>
          </a:p>
          <a:p>
            <a:pPr algn="ctr" eaLnBrk="1" hangingPunct="1"/>
            <a:r>
              <a:rPr lang="en-US" altLang="ja-JP" sz="2800">
                <a:solidFill>
                  <a:schemeClr val="accent2"/>
                </a:solidFill>
                <a:latin typeface="Times New Roman" pitchFamily="18" charset="0"/>
                <a:cs typeface="Times New Roman" pitchFamily="18" charset="0"/>
              </a:rPr>
              <a:t>nóng</a:t>
            </a:r>
            <a:endParaRPr lang="ja-JP" altLang="en-US" sz="2800" dirty="0">
              <a:solidFill>
                <a:schemeClr val="accent2"/>
              </a:solidFill>
              <a:latin typeface="Times New Roman" pitchFamily="18" charset="0"/>
              <a:cs typeface="Times New Roman" pitchFamily="18" charset="0"/>
            </a:endParaRPr>
          </a:p>
        </p:txBody>
      </p:sp>
      <p:sp>
        <p:nvSpPr>
          <p:cNvPr id="36" name="Oval 121">
            <a:extLst>
              <a:ext uri="{FF2B5EF4-FFF2-40B4-BE49-F238E27FC236}">
                <a16:creationId xmlns:a16="http://schemas.microsoft.com/office/drawing/2014/main" xmlns="" id="{F236C6E2-C941-47EF-AE64-036D65CF20F5}"/>
              </a:ext>
            </a:extLst>
          </p:cNvPr>
          <p:cNvSpPr>
            <a:spLocks noChangeArrowheads="1"/>
          </p:cNvSpPr>
          <p:nvPr/>
        </p:nvSpPr>
        <p:spPr bwMode="auto">
          <a:xfrm>
            <a:off x="6665740" y="2572443"/>
            <a:ext cx="1692275" cy="758266"/>
          </a:xfrm>
          <a:prstGeom prst="ellipse">
            <a:avLst/>
          </a:prstGeom>
          <a:solidFill>
            <a:srgbClr val="CCFFFF">
              <a:alpha val="61960"/>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800" dirty="0">
                <a:solidFill>
                  <a:schemeClr val="accent6"/>
                </a:solidFill>
              </a:rPr>
              <a:t>すず</a:t>
            </a:r>
            <a:r>
              <a:rPr lang="ja-JP" altLang="en-US" sz="2800">
                <a:solidFill>
                  <a:schemeClr val="accent6"/>
                </a:solidFill>
              </a:rPr>
              <a:t>しい</a:t>
            </a:r>
            <a:endParaRPr lang="en-US" altLang="ja-JP" sz="2800">
              <a:solidFill>
                <a:schemeClr val="accent6"/>
              </a:solidFill>
            </a:endParaRPr>
          </a:p>
          <a:p>
            <a:pPr algn="ctr" eaLnBrk="1" hangingPunct="1"/>
            <a:r>
              <a:rPr lang="en-US" altLang="ja-JP" sz="2800">
                <a:solidFill>
                  <a:schemeClr val="accent6"/>
                </a:solidFill>
                <a:latin typeface="Times New Roman" pitchFamily="18" charset="0"/>
                <a:cs typeface="Times New Roman" pitchFamily="18" charset="0"/>
              </a:rPr>
              <a:t>mát</a:t>
            </a:r>
            <a:endParaRPr lang="ja-JP" altLang="en-US" sz="2800" dirty="0">
              <a:solidFill>
                <a:schemeClr val="accent6"/>
              </a:solidFill>
              <a:latin typeface="Times New Roman" pitchFamily="18" charset="0"/>
              <a:cs typeface="Times New Roman" pitchFamily="18" charset="0"/>
            </a:endParaRPr>
          </a:p>
        </p:txBody>
      </p:sp>
      <p:sp>
        <p:nvSpPr>
          <p:cNvPr id="38" name="吹き出し: 円形 37">
            <a:extLst>
              <a:ext uri="{FF2B5EF4-FFF2-40B4-BE49-F238E27FC236}">
                <a16:creationId xmlns:a16="http://schemas.microsoft.com/office/drawing/2014/main" xmlns="" id="{4F8A85A2-3875-4F77-B0BE-2FEBE1BFBE9D}"/>
              </a:ext>
            </a:extLst>
          </p:cNvPr>
          <p:cNvSpPr/>
          <p:nvPr/>
        </p:nvSpPr>
        <p:spPr bwMode="auto">
          <a:xfrm>
            <a:off x="350419" y="4649004"/>
            <a:ext cx="6453829" cy="2020356"/>
          </a:xfrm>
          <a:prstGeom prst="wedgeEllipseCallout">
            <a:avLst>
              <a:gd name="adj1" fmla="val 56635"/>
              <a:gd name="adj2" fmla="val 17078"/>
            </a:avLst>
          </a:prstGeom>
          <a:no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200" dirty="0">
                <a:latin typeface="メイリオ" panose="020B0604030504040204" pitchFamily="50" charset="-128"/>
                <a:ea typeface="メイリオ" panose="020B0604030504040204" pitchFamily="50" charset="-128"/>
              </a:rPr>
              <a:t>窓ガラスにフィルムを貼ること</a:t>
            </a:r>
            <a:r>
              <a:rPr lang="ja-JP" altLang="en-US" sz="2200">
                <a:latin typeface="メイリオ" panose="020B0604030504040204" pitchFamily="50" charset="-128"/>
                <a:ea typeface="メイリオ" panose="020B0604030504040204" pitchFamily="50" charset="-128"/>
              </a:rPr>
              <a:t>で、</a:t>
            </a:r>
            <a:endParaRPr lang="en-US" altLang="ja-JP" sz="2200">
              <a:latin typeface="メイリオ" panose="020B0604030504040204" pitchFamily="50" charset="-128"/>
              <a:ea typeface="メイリオ" panose="020B0604030504040204"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2200">
                <a:latin typeface="メイリオ" panose="020B0604030504040204" pitchFamily="50" charset="-128"/>
                <a:ea typeface="メイリオ" panose="020B0604030504040204" pitchFamily="50" charset="-128"/>
              </a:rPr>
              <a:t>光</a:t>
            </a:r>
            <a:r>
              <a:rPr lang="ja-JP" altLang="en-US" sz="2200" dirty="0">
                <a:latin typeface="メイリオ" panose="020B0604030504040204" pitchFamily="50" charset="-128"/>
                <a:ea typeface="メイリオ" panose="020B0604030504040204" pitchFamily="50" charset="-128"/>
              </a:rPr>
              <a:t>や熱が反射される</a:t>
            </a:r>
            <a:r>
              <a:rPr lang="ja-JP" altLang="en-US" sz="2200">
                <a:latin typeface="メイリオ" panose="020B0604030504040204" pitchFamily="50" charset="-128"/>
                <a:ea typeface="メイリオ" panose="020B0604030504040204" pitchFamily="50" charset="-128"/>
              </a:rPr>
              <a:t>よ！</a:t>
            </a:r>
            <a:endParaRPr lang="en-US" altLang="ja-JP" sz="2200">
              <a:latin typeface="メイリオ" panose="020B0604030504040204" pitchFamily="50" charset="-128"/>
              <a:ea typeface="メイリオ" panose="020B0604030504040204" pitchFamily="50" charset="-128"/>
            </a:endParaRPr>
          </a:p>
          <a:p>
            <a:pPr algn="ctr" eaLnBrk="1" hangingPunct="1"/>
            <a:r>
              <a:rPr lang="en-US" altLang="ja-JP" sz="2400">
                <a:latin typeface="Times New Roman" pitchFamily="18" charset="0"/>
                <a:ea typeface="メイリオ" panose="020B0604030504040204" pitchFamily="50" charset="-128"/>
                <a:cs typeface="Times New Roman" pitchFamily="18" charset="0"/>
              </a:rPr>
              <a:t>Bằng cách dán một tấm phim lên kính cửa sổ, </a:t>
            </a:r>
          </a:p>
          <a:p>
            <a:pPr algn="ctr" eaLnBrk="1" hangingPunct="1"/>
            <a:r>
              <a:rPr lang="en-US" altLang="ja-JP" sz="2400">
                <a:latin typeface="Times New Roman" pitchFamily="18" charset="0"/>
                <a:ea typeface="メイリオ" panose="020B0604030504040204" pitchFamily="50" charset="-128"/>
                <a:cs typeface="Times New Roman" pitchFamily="18" charset="0"/>
              </a:rPr>
              <a:t>ánh nắng và nhiệt sẽ bị phản xạ lại!</a:t>
            </a:r>
            <a:endParaRPr lang="en-US" altLang="ja-JP" sz="2400" dirty="0">
              <a:latin typeface="Times New Roman" pitchFamily="18" charset="0"/>
              <a:ea typeface="メイリオ" panose="020B0604030504040204" pitchFamily="50" charset="-128"/>
              <a:cs typeface="Times New Roman" pitchFamily="18" charset="0"/>
            </a:endParaRPr>
          </a:p>
        </p:txBody>
      </p:sp>
      <p:pic>
        <p:nvPicPr>
          <p:cNvPr id="39" name="図 38">
            <a:extLst>
              <a:ext uri="{FF2B5EF4-FFF2-40B4-BE49-F238E27FC236}">
                <a16:creationId xmlns:a16="http://schemas.microsoft.com/office/drawing/2014/main" xmlns="" id="{D323EB2D-C36A-48CC-897E-8696C6ACA015}"/>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t="58756" r="74465"/>
          <a:stretch/>
        </p:blipFill>
        <p:spPr>
          <a:xfrm>
            <a:off x="7259517" y="4956219"/>
            <a:ext cx="1728192" cy="1860879"/>
          </a:xfrm>
          <a:prstGeom prst="rect">
            <a:avLst/>
          </a:prstGeom>
        </p:spPr>
      </p:pic>
      <p:sp>
        <p:nvSpPr>
          <p:cNvPr id="40" name="矢印: 右 18">
            <a:extLst>
              <a:ext uri="{FF2B5EF4-FFF2-40B4-BE49-F238E27FC236}">
                <a16:creationId xmlns:a16="http://schemas.microsoft.com/office/drawing/2014/main" xmlns="" id="{80794B7A-1C35-4C77-BD7F-218DE4A569CC}"/>
              </a:ext>
            </a:extLst>
          </p:cNvPr>
          <p:cNvSpPr/>
          <p:nvPr/>
        </p:nvSpPr>
        <p:spPr bwMode="auto">
          <a:xfrm rot="2700000">
            <a:off x="5394539" y="2659394"/>
            <a:ext cx="1103220" cy="543096"/>
          </a:xfrm>
          <a:prstGeom prst="rightArrow">
            <a:avLst>
              <a:gd name="adj1" fmla="val 50000"/>
              <a:gd name="adj2" fmla="val 76261"/>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chemeClr val="tx1"/>
              </a:solidFill>
              <a:effectLst/>
              <a:latin typeface="Arial" charset="0"/>
              <a:ea typeface="ＭＳ Ｐゴシック" pitchFamily="50" charset="-128"/>
            </a:endParaRPr>
          </a:p>
        </p:txBody>
      </p:sp>
      <p:sp>
        <p:nvSpPr>
          <p:cNvPr id="41" name="矢印: 右 18">
            <a:extLst>
              <a:ext uri="{FF2B5EF4-FFF2-40B4-BE49-F238E27FC236}">
                <a16:creationId xmlns:a16="http://schemas.microsoft.com/office/drawing/2014/main" xmlns="" id="{80794B7A-1C35-4C77-BD7F-218DE4A569CC}"/>
              </a:ext>
            </a:extLst>
          </p:cNvPr>
          <p:cNvSpPr/>
          <p:nvPr/>
        </p:nvSpPr>
        <p:spPr bwMode="auto">
          <a:xfrm rot="8100000" flipV="1">
            <a:off x="5361533" y="3617648"/>
            <a:ext cx="1103220" cy="432781"/>
          </a:xfrm>
          <a:prstGeom prst="rightArrow">
            <a:avLst>
              <a:gd name="adj1" fmla="val 50000"/>
              <a:gd name="adj2" fmla="val 76261"/>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chemeClr val="tx1"/>
              </a:solidFill>
              <a:effectLst/>
              <a:latin typeface="Arial" charset="0"/>
              <a:ea typeface="ＭＳ Ｐゴシック" pitchFamily="50" charset="-128"/>
            </a:endParaRPr>
          </a:p>
        </p:txBody>
      </p:sp>
      <p:sp>
        <p:nvSpPr>
          <p:cNvPr id="31" name="四角形: 角を丸くする 32">
            <a:extLst>
              <a:ext uri="{FF2B5EF4-FFF2-40B4-BE49-F238E27FC236}">
                <a16:creationId xmlns:a16="http://schemas.microsoft.com/office/drawing/2014/main" xmlns="" id="{58926D86-F0E0-4ADE-A41A-F411D46826D1}"/>
              </a:ext>
            </a:extLst>
          </p:cNvPr>
          <p:cNvSpPr/>
          <p:nvPr/>
        </p:nvSpPr>
        <p:spPr bwMode="auto">
          <a:xfrm>
            <a:off x="379092" y="214913"/>
            <a:ext cx="8385815" cy="1125855"/>
          </a:xfrm>
          <a:prstGeom prst="roundRect">
            <a:avLst>
              <a:gd name="adj" fmla="val 10777"/>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en-US" altLang="ja-JP" sz="3200">
                <a:latin typeface="メイリオ" panose="020B0604030504040204" pitchFamily="50" charset="-128"/>
                <a:ea typeface="メイリオ" panose="020B0604030504040204" pitchFamily="50" charset="-128"/>
              </a:rPr>
              <a:t>2.</a:t>
            </a:r>
            <a:r>
              <a:rPr lang="ja-JP" altLang="en-US" sz="3200">
                <a:latin typeface="メイリオ" panose="020B0604030504040204" pitchFamily="50" charset="-128"/>
                <a:ea typeface="メイリオ" panose="020B0604030504040204" pitchFamily="50" charset="-128"/>
              </a:rPr>
              <a:t> 太陽の熱 を </a:t>
            </a:r>
            <a:r>
              <a:rPr lang="ja-JP" altLang="en-US" sz="4000">
                <a:ln>
                  <a:solidFill>
                    <a:schemeClr val="accent6"/>
                  </a:solidFill>
                </a:ln>
                <a:latin typeface="メイリオ" panose="020B0604030504040204" pitchFamily="50" charset="-128"/>
                <a:ea typeface="メイリオ" panose="020B0604030504040204" pitchFamily="50" charset="-128"/>
              </a:rPr>
              <a:t>通さない</a:t>
            </a:r>
            <a:endParaRPr lang="en-US" altLang="ja-JP" sz="4000">
              <a:ln>
                <a:solidFill>
                  <a:schemeClr val="accent6"/>
                </a:solidFill>
              </a:ln>
              <a:latin typeface="メイリオ" panose="020B0604030504040204" pitchFamily="50" charset="-128"/>
              <a:ea typeface="メイリオ" panose="020B0604030504040204" pitchFamily="50" charset="-128"/>
            </a:endParaRPr>
          </a:p>
          <a:p>
            <a:pPr algn="ctr" eaLnBrk="1" hangingPunct="1"/>
            <a:r>
              <a:rPr lang="en-US" altLang="ja-JP" sz="3400">
                <a:ln>
                  <a:solidFill>
                    <a:schemeClr val="accent6"/>
                  </a:solidFill>
                </a:ln>
                <a:latin typeface="Times New Roman" pitchFamily="18" charset="0"/>
                <a:ea typeface="メイリオ" panose="020B0604030504040204" pitchFamily="50" charset="-128"/>
                <a:cs typeface="Times New Roman" pitchFamily="18" charset="0"/>
              </a:rPr>
              <a:t>Không cho </a:t>
            </a:r>
            <a:r>
              <a:rPr lang="en-US" altLang="ja-JP" sz="3400">
                <a:latin typeface="Times New Roman" pitchFamily="18" charset="0"/>
                <a:ea typeface="メイリオ" panose="020B0604030504040204" pitchFamily="50" charset="-128"/>
                <a:cs typeface="Times New Roman" pitchFamily="18" charset="0"/>
              </a:rPr>
              <a:t>nhiệt của mặt trời </a:t>
            </a:r>
            <a:r>
              <a:rPr lang="en-US" altLang="ja-JP" sz="3400">
                <a:ln>
                  <a:solidFill>
                    <a:schemeClr val="accent6"/>
                  </a:solidFill>
                </a:ln>
                <a:latin typeface="Times New Roman" pitchFamily="18" charset="0"/>
                <a:ea typeface="メイリオ" panose="020B0604030504040204" pitchFamily="50" charset="-128"/>
                <a:cs typeface="Times New Roman" pitchFamily="18" charset="0"/>
              </a:rPr>
              <a:t>xuyên qua</a:t>
            </a:r>
            <a:endParaRPr lang="ja-JP" altLang="en-US" sz="3400" dirty="0">
              <a:ln>
                <a:solidFill>
                  <a:schemeClr val="accent6"/>
                </a:solidFill>
              </a:ln>
              <a:latin typeface="Times New Roman" pitchFamily="18" charset="0"/>
              <a:ea typeface="メイリオ" panose="020B0604030504040204" pitchFamily="50" charset="-128"/>
              <a:cs typeface="Times New Roman" pitchFamily="18" charset="0"/>
            </a:endParaRPr>
          </a:p>
        </p:txBody>
      </p:sp>
    </p:spTree>
    <p:extLst>
      <p:ext uri="{BB962C8B-B14F-4D97-AF65-F5344CB8AC3E}">
        <p14:creationId xmlns:p14="http://schemas.microsoft.com/office/powerpoint/2010/main" val="47445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
                                          </p:val>
                                        </p:tav>
                                        <p:tav tm="100000">
                                          <p:val>
                                            <p:strVal val="#ppt_w"/>
                                          </p:val>
                                        </p:tav>
                                      </p:tavLst>
                                    </p:anim>
                                    <p:anim calcmode="lin" valueType="num">
                                      <p:cBhvr>
                                        <p:cTn id="15" dur="500" fill="hold"/>
                                        <p:tgtEl>
                                          <p:spTgt spid="36"/>
                                        </p:tgtEl>
                                        <p:attrNameLst>
                                          <p:attrName>ppt_h</p:attrName>
                                        </p:attrNameLst>
                                      </p:cBhvr>
                                      <p:tavLst>
                                        <p:tav tm="0">
                                          <p:val>
                                            <p:fltVal val="0"/>
                                          </p:val>
                                        </p:tav>
                                        <p:tav tm="100000">
                                          <p:val>
                                            <p:strVal val="#ppt_h"/>
                                          </p:val>
                                        </p:tav>
                                      </p:tavLst>
                                    </p:anim>
                                    <p:animEffect transition="in" filter="fade">
                                      <p:cBhvr>
                                        <p:cTn id="1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a:extLst>
              <a:ext uri="{FF2B5EF4-FFF2-40B4-BE49-F238E27FC236}">
                <a16:creationId xmlns:a16="http://schemas.microsoft.com/office/drawing/2014/main" xmlns="" id="{806105E7-46B4-4404-835B-1A51C0F0FAD9}"/>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35513" t="57929" r="34562" b="-306"/>
          <a:stretch/>
        </p:blipFill>
        <p:spPr>
          <a:xfrm>
            <a:off x="6362619" y="4402040"/>
            <a:ext cx="2402288" cy="2242136"/>
          </a:xfrm>
          <a:prstGeom prst="rect">
            <a:avLst/>
          </a:prstGeom>
        </p:spPr>
      </p:pic>
      <p:pic>
        <p:nvPicPr>
          <p:cNvPr id="5" name="図 4">
            <a:extLst>
              <a:ext uri="{FF2B5EF4-FFF2-40B4-BE49-F238E27FC236}">
                <a16:creationId xmlns:a16="http://schemas.microsoft.com/office/drawing/2014/main" xmlns="" id="{A7937987-23B2-43C7-9756-413B127B1DCE}"/>
              </a:ext>
            </a:extLst>
          </p:cNvPr>
          <p:cNvPicPr>
            <a:picLocks noChangeAspect="1"/>
          </p:cNvPicPr>
          <p:nvPr/>
        </p:nvPicPr>
        <p:blipFill rotWithShape="1">
          <a:blip r:embed="rId5">
            <a:extLst>
              <a:ext uri="{28A0092B-C50C-407E-A947-70E740481C1C}">
                <a14:useLocalDpi xmlns:a14="http://schemas.microsoft.com/office/drawing/2010/main" val="0"/>
              </a:ext>
            </a:extLst>
          </a:blip>
          <a:srcRect t="6720" r="880" b="10961"/>
          <a:stretch/>
        </p:blipFill>
        <p:spPr>
          <a:xfrm>
            <a:off x="438222" y="2448931"/>
            <a:ext cx="4703405" cy="3906218"/>
          </a:xfrm>
          <a:prstGeom prst="rect">
            <a:avLst/>
          </a:prstGeom>
        </p:spPr>
      </p:pic>
      <p:sp>
        <p:nvSpPr>
          <p:cNvPr id="6" name="吹き出し: 円形 5">
            <a:extLst>
              <a:ext uri="{FF2B5EF4-FFF2-40B4-BE49-F238E27FC236}">
                <a16:creationId xmlns:a16="http://schemas.microsoft.com/office/drawing/2014/main" xmlns="" id="{F7CE5738-8054-48F5-AD02-F67E452A9D16}"/>
              </a:ext>
            </a:extLst>
          </p:cNvPr>
          <p:cNvSpPr/>
          <p:nvPr/>
        </p:nvSpPr>
        <p:spPr bwMode="auto">
          <a:xfrm>
            <a:off x="5241280" y="1844824"/>
            <a:ext cx="3851920" cy="2142373"/>
          </a:xfrm>
          <a:prstGeom prst="wedgeEllipseCallout">
            <a:avLst>
              <a:gd name="adj1" fmla="val 5757"/>
              <a:gd name="adj2" fmla="val 71925"/>
            </a:avLst>
          </a:prstGeom>
          <a:noFill/>
          <a:ln w="1905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000" dirty="0">
                <a:latin typeface="メイリオ" panose="020B0604030504040204" pitchFamily="50" charset="-128"/>
                <a:ea typeface="メイリオ" panose="020B0604030504040204" pitchFamily="50" charset="-128"/>
              </a:rPr>
              <a:t>日本では</a:t>
            </a:r>
            <a:endParaRPr lang="en-US" altLang="ja-JP" sz="2000" dirty="0">
              <a:latin typeface="メイリオ" panose="020B0604030504040204" pitchFamily="50" charset="-128"/>
              <a:ea typeface="メイリオ" panose="020B0604030504040204"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2000" dirty="0">
                <a:latin typeface="メイリオ" panose="020B0604030504040204" pitchFamily="50" charset="-128"/>
                <a:ea typeface="メイリオ" panose="020B0604030504040204" pitchFamily="50" charset="-128"/>
              </a:rPr>
              <a:t>ホームセンターで買えるよ！</a:t>
            </a:r>
            <a:endParaRPr lang="en-US" altLang="ja-JP" sz="2000" dirty="0">
              <a:latin typeface="メイリオ" panose="020B0604030504040204" pitchFamily="50" charset="-128"/>
              <a:ea typeface="メイリオ" panose="020B0604030504040204" pitchFamily="50" charset="-128"/>
            </a:endParaRPr>
          </a:p>
          <a:p>
            <a:pPr algn="ctr" eaLnBrk="1" hangingPunct="1"/>
            <a:r>
              <a:rPr lang="en-US" altLang="ja-JP" sz="2200" dirty="0">
                <a:latin typeface="Times New Roman" pitchFamily="18" charset="0"/>
                <a:ea typeface="メイリオ" panose="020B0604030504040204" pitchFamily="50" charset="-128"/>
                <a:cs typeface="Times New Roman" pitchFamily="18" charset="0"/>
              </a:rPr>
              <a:t>Ở </a:t>
            </a:r>
            <a:r>
              <a:rPr lang="en-US" altLang="ja-JP" sz="2200" dirty="0" err="1">
                <a:latin typeface="Times New Roman" pitchFamily="18" charset="0"/>
                <a:ea typeface="メイリオ" panose="020B0604030504040204" pitchFamily="50" charset="-128"/>
                <a:cs typeface="Times New Roman" pitchFamily="18" charset="0"/>
              </a:rPr>
              <a:t>Nhật</a:t>
            </a:r>
            <a:r>
              <a:rPr lang="en-US" altLang="ja-JP" sz="2200" dirty="0">
                <a:latin typeface="Times New Roman" pitchFamily="18" charset="0"/>
                <a:ea typeface="メイリオ" panose="020B0604030504040204" pitchFamily="50" charset="-128"/>
                <a:cs typeface="Times New Roman" pitchFamily="18" charset="0"/>
              </a:rPr>
              <a:t> </a:t>
            </a:r>
            <a:r>
              <a:rPr lang="en-US" altLang="ja-JP" sz="2200" dirty="0" err="1">
                <a:latin typeface="Times New Roman" pitchFamily="18" charset="0"/>
                <a:ea typeface="メイリオ" panose="020B0604030504040204" pitchFamily="50" charset="-128"/>
                <a:cs typeface="Times New Roman" pitchFamily="18" charset="0"/>
              </a:rPr>
              <a:t>Bản</a:t>
            </a:r>
            <a:r>
              <a:rPr lang="en-US" altLang="ja-JP" sz="2200" dirty="0">
                <a:latin typeface="Times New Roman" pitchFamily="18" charset="0"/>
                <a:ea typeface="メイリオ" panose="020B0604030504040204" pitchFamily="50" charset="-128"/>
                <a:cs typeface="Times New Roman" pitchFamily="18" charset="0"/>
              </a:rPr>
              <a:t>, </a:t>
            </a:r>
            <a:r>
              <a:rPr lang="en-US" altLang="ja-JP" sz="2200" dirty="0" err="1">
                <a:latin typeface="Times New Roman" pitchFamily="18" charset="0"/>
                <a:ea typeface="メイリオ" panose="020B0604030504040204" pitchFamily="50" charset="-128"/>
                <a:cs typeface="Times New Roman" pitchFamily="18" charset="0"/>
              </a:rPr>
              <a:t>bạn</a:t>
            </a:r>
            <a:r>
              <a:rPr lang="en-US" altLang="ja-JP" sz="2200" dirty="0">
                <a:latin typeface="Times New Roman" pitchFamily="18" charset="0"/>
                <a:ea typeface="メイリオ" panose="020B0604030504040204" pitchFamily="50" charset="-128"/>
                <a:cs typeface="Times New Roman" pitchFamily="18" charset="0"/>
              </a:rPr>
              <a:t> </a:t>
            </a:r>
            <a:r>
              <a:rPr lang="en-US" altLang="ja-JP" sz="2200" dirty="0" err="1">
                <a:latin typeface="Times New Roman" pitchFamily="18" charset="0"/>
                <a:ea typeface="メイリオ" panose="020B0604030504040204" pitchFamily="50" charset="-128"/>
                <a:cs typeface="Times New Roman" pitchFamily="18" charset="0"/>
              </a:rPr>
              <a:t>có</a:t>
            </a:r>
            <a:r>
              <a:rPr lang="en-US" altLang="ja-JP" sz="2200" dirty="0">
                <a:latin typeface="Times New Roman" pitchFamily="18" charset="0"/>
                <a:ea typeface="メイリオ" panose="020B0604030504040204" pitchFamily="50" charset="-128"/>
                <a:cs typeface="Times New Roman" pitchFamily="18" charset="0"/>
              </a:rPr>
              <a:t> </a:t>
            </a:r>
            <a:r>
              <a:rPr lang="en-US" altLang="ja-JP" sz="2200" dirty="0" err="1">
                <a:latin typeface="Times New Roman" pitchFamily="18" charset="0"/>
                <a:ea typeface="メイリオ" panose="020B0604030504040204" pitchFamily="50" charset="-128"/>
                <a:cs typeface="Times New Roman" pitchFamily="18" charset="0"/>
              </a:rPr>
              <a:t>thể</a:t>
            </a:r>
            <a:r>
              <a:rPr lang="en-US" altLang="ja-JP" sz="2200" dirty="0">
                <a:latin typeface="Times New Roman" pitchFamily="18" charset="0"/>
                <a:ea typeface="メイリオ" panose="020B0604030504040204" pitchFamily="50" charset="-128"/>
                <a:cs typeface="Times New Roman" pitchFamily="18" charset="0"/>
              </a:rPr>
              <a:t> </a:t>
            </a:r>
            <a:r>
              <a:rPr lang="en-US" altLang="ja-JP" sz="2200" dirty="0" err="1">
                <a:latin typeface="Times New Roman" pitchFamily="18" charset="0"/>
                <a:ea typeface="メイリオ" panose="020B0604030504040204" pitchFamily="50" charset="-128"/>
                <a:cs typeface="Times New Roman" pitchFamily="18" charset="0"/>
              </a:rPr>
              <a:t>mua</a:t>
            </a:r>
            <a:r>
              <a:rPr lang="en-US" altLang="ja-JP" sz="2200" dirty="0">
                <a:latin typeface="Times New Roman" pitchFamily="18" charset="0"/>
                <a:ea typeface="メイリオ" panose="020B0604030504040204" pitchFamily="50" charset="-128"/>
                <a:cs typeface="Times New Roman" pitchFamily="18" charset="0"/>
              </a:rPr>
              <a:t> </a:t>
            </a:r>
            <a:r>
              <a:rPr lang="en-US" altLang="ja-JP" sz="2200" dirty="0" err="1">
                <a:latin typeface="Times New Roman" pitchFamily="18" charset="0"/>
                <a:ea typeface="メイリオ" panose="020B0604030504040204" pitchFamily="50" charset="-128"/>
                <a:cs typeface="Times New Roman" pitchFamily="18" charset="0"/>
              </a:rPr>
              <a:t>nó</a:t>
            </a:r>
            <a:r>
              <a:rPr lang="en-US" altLang="ja-JP" sz="2200" dirty="0">
                <a:latin typeface="Times New Roman" pitchFamily="18" charset="0"/>
                <a:ea typeface="メイリオ" panose="020B0604030504040204" pitchFamily="50" charset="-128"/>
                <a:cs typeface="Times New Roman" pitchFamily="18" charset="0"/>
              </a:rPr>
              <a:t> </a:t>
            </a:r>
          </a:p>
          <a:p>
            <a:pPr algn="ctr" eaLnBrk="1" hangingPunct="1"/>
            <a:r>
              <a:rPr lang="en-US" altLang="ja-JP" sz="2200" dirty="0" err="1">
                <a:latin typeface="Times New Roman" pitchFamily="18" charset="0"/>
                <a:ea typeface="メイリオ" panose="020B0604030504040204" pitchFamily="50" charset="-128"/>
                <a:cs typeface="Times New Roman" pitchFamily="18" charset="0"/>
              </a:rPr>
              <a:t>tại</a:t>
            </a:r>
            <a:r>
              <a:rPr lang="en-US" altLang="ja-JP" sz="2200" dirty="0">
                <a:latin typeface="Times New Roman" pitchFamily="18" charset="0"/>
                <a:ea typeface="メイリオ" panose="020B0604030504040204" pitchFamily="50" charset="-128"/>
                <a:cs typeface="Times New Roman" pitchFamily="18" charset="0"/>
              </a:rPr>
              <a:t> </a:t>
            </a:r>
            <a:r>
              <a:rPr lang="en-US" altLang="ja-JP" sz="2200" dirty="0" err="1">
                <a:latin typeface="Times New Roman" pitchFamily="18" charset="0"/>
                <a:ea typeface="メイリオ" panose="020B0604030504040204" pitchFamily="50" charset="-128"/>
                <a:cs typeface="Times New Roman" pitchFamily="18" charset="0"/>
              </a:rPr>
              <a:t>các</a:t>
            </a:r>
            <a:r>
              <a:rPr lang="en-US" altLang="ja-JP" sz="2200" dirty="0">
                <a:latin typeface="Times New Roman" pitchFamily="18" charset="0"/>
                <a:ea typeface="メイリオ" panose="020B0604030504040204" pitchFamily="50" charset="-128"/>
                <a:cs typeface="Times New Roman" pitchFamily="18" charset="0"/>
              </a:rPr>
              <a:t> </a:t>
            </a:r>
            <a:r>
              <a:rPr lang="en-US" altLang="ja-JP" sz="2200" dirty="0" err="1">
                <a:latin typeface="Times New Roman" pitchFamily="18" charset="0"/>
                <a:ea typeface="メイリオ" panose="020B0604030504040204" pitchFamily="50" charset="-128"/>
                <a:cs typeface="Times New Roman" pitchFamily="18" charset="0"/>
              </a:rPr>
              <a:t>cửa</a:t>
            </a:r>
            <a:r>
              <a:rPr lang="en-US" altLang="ja-JP" sz="2200" dirty="0">
                <a:latin typeface="Times New Roman" pitchFamily="18" charset="0"/>
                <a:ea typeface="メイリオ" panose="020B0604030504040204" pitchFamily="50" charset="-128"/>
                <a:cs typeface="Times New Roman" pitchFamily="18" charset="0"/>
              </a:rPr>
              <a:t> </a:t>
            </a:r>
            <a:r>
              <a:rPr lang="en-US" altLang="ja-JP" sz="2200" dirty="0" err="1">
                <a:latin typeface="Times New Roman" pitchFamily="18" charset="0"/>
                <a:ea typeface="メイリオ" panose="020B0604030504040204" pitchFamily="50" charset="-128"/>
                <a:cs typeface="Times New Roman" pitchFamily="18" charset="0"/>
              </a:rPr>
              <a:t>hàng</a:t>
            </a:r>
            <a:r>
              <a:rPr lang="en-US" altLang="ja-JP" sz="2200" dirty="0">
                <a:latin typeface="Times New Roman" pitchFamily="18" charset="0"/>
                <a:ea typeface="メイリオ" panose="020B0604030504040204" pitchFamily="50" charset="-128"/>
                <a:cs typeface="Times New Roman" pitchFamily="18" charset="0"/>
              </a:rPr>
              <a:t> </a:t>
            </a:r>
          </a:p>
          <a:p>
            <a:pPr algn="ctr" eaLnBrk="1" hangingPunct="1"/>
            <a:r>
              <a:rPr lang="en-US" altLang="ja-JP" sz="2200" dirty="0">
                <a:latin typeface="Times New Roman" pitchFamily="18" charset="0"/>
                <a:ea typeface="メイリオ" panose="020B0604030504040204" pitchFamily="50" charset="-128"/>
                <a:cs typeface="Times New Roman" pitchFamily="18" charset="0"/>
              </a:rPr>
              <a:t>“HOME CENTER”!</a:t>
            </a:r>
          </a:p>
        </p:txBody>
      </p:sp>
      <p:sp>
        <p:nvSpPr>
          <p:cNvPr id="7" name="四角形: 角を丸くする 32">
            <a:extLst>
              <a:ext uri="{FF2B5EF4-FFF2-40B4-BE49-F238E27FC236}">
                <a16:creationId xmlns:a16="http://schemas.microsoft.com/office/drawing/2014/main" xmlns="" id="{58926D86-F0E0-4ADE-A41A-F411D46826D1}"/>
              </a:ext>
            </a:extLst>
          </p:cNvPr>
          <p:cNvSpPr/>
          <p:nvPr/>
        </p:nvSpPr>
        <p:spPr bwMode="auto">
          <a:xfrm>
            <a:off x="379092" y="214913"/>
            <a:ext cx="8385815" cy="1125855"/>
          </a:xfrm>
          <a:prstGeom prst="roundRect">
            <a:avLst>
              <a:gd name="adj" fmla="val 10777"/>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en-US" altLang="ja-JP" sz="3200" dirty="0">
                <a:latin typeface="メイリオ" panose="020B0604030504040204" pitchFamily="50" charset="-128"/>
                <a:ea typeface="メイリオ" panose="020B0604030504040204" pitchFamily="50" charset="-128"/>
              </a:rPr>
              <a:t>3.</a:t>
            </a:r>
            <a:r>
              <a:rPr lang="ja-JP" altLang="en-US" sz="3200" dirty="0">
                <a:latin typeface="メイリオ" panose="020B0604030504040204" pitchFamily="50" charset="-128"/>
                <a:ea typeface="メイリオ" panose="020B0604030504040204" pitchFamily="50" charset="-128"/>
              </a:rPr>
              <a:t> 太陽の熱 を </a:t>
            </a:r>
            <a:r>
              <a:rPr lang="ja-JP" altLang="en-US" sz="4000" dirty="0">
                <a:ln>
                  <a:solidFill>
                    <a:schemeClr val="accent6"/>
                  </a:solidFill>
                </a:ln>
                <a:latin typeface="メイリオ" panose="020B0604030504040204" pitchFamily="50" charset="-128"/>
                <a:ea typeface="メイリオ" panose="020B0604030504040204" pitchFamily="50" charset="-128"/>
              </a:rPr>
              <a:t>通さない</a:t>
            </a:r>
            <a:endParaRPr lang="en-US" altLang="ja-JP" sz="4000" dirty="0">
              <a:ln>
                <a:solidFill>
                  <a:schemeClr val="accent6"/>
                </a:solidFill>
              </a:ln>
              <a:latin typeface="メイリオ" panose="020B0604030504040204" pitchFamily="50" charset="-128"/>
              <a:ea typeface="メイリオ" panose="020B0604030504040204" pitchFamily="50" charset="-128"/>
            </a:endParaRPr>
          </a:p>
          <a:p>
            <a:pPr algn="ctr" eaLnBrk="1" hangingPunct="1"/>
            <a:r>
              <a:rPr lang="en-US" altLang="ja-JP" sz="3400" dirty="0" err="1">
                <a:ln>
                  <a:solidFill>
                    <a:schemeClr val="accent6"/>
                  </a:solidFill>
                </a:ln>
                <a:latin typeface="Times New Roman" pitchFamily="18" charset="0"/>
                <a:ea typeface="メイリオ" panose="020B0604030504040204" pitchFamily="50" charset="-128"/>
                <a:cs typeface="Times New Roman" pitchFamily="18" charset="0"/>
              </a:rPr>
              <a:t>Không</a:t>
            </a:r>
            <a:r>
              <a:rPr lang="en-US" altLang="ja-JP" sz="3400" dirty="0">
                <a:ln>
                  <a:solidFill>
                    <a:schemeClr val="accent6"/>
                  </a:solidFill>
                </a:ln>
                <a:latin typeface="Times New Roman" pitchFamily="18" charset="0"/>
                <a:ea typeface="メイリオ" panose="020B0604030504040204" pitchFamily="50" charset="-128"/>
                <a:cs typeface="Times New Roman" pitchFamily="18" charset="0"/>
              </a:rPr>
              <a:t> </a:t>
            </a:r>
            <a:r>
              <a:rPr lang="en-US" altLang="ja-JP" sz="3400" dirty="0" err="1">
                <a:ln>
                  <a:solidFill>
                    <a:schemeClr val="accent6"/>
                  </a:solidFill>
                </a:ln>
                <a:latin typeface="Times New Roman" pitchFamily="18" charset="0"/>
                <a:ea typeface="メイリオ" panose="020B0604030504040204" pitchFamily="50" charset="-128"/>
                <a:cs typeface="Times New Roman" pitchFamily="18" charset="0"/>
              </a:rPr>
              <a:t>cho</a:t>
            </a:r>
            <a:r>
              <a:rPr lang="en-US" altLang="ja-JP" sz="3400" dirty="0">
                <a:ln>
                  <a:solidFill>
                    <a:schemeClr val="accent6"/>
                  </a:solidFill>
                </a:ln>
                <a:latin typeface="Times New Roman" pitchFamily="18" charset="0"/>
                <a:ea typeface="メイリオ" panose="020B0604030504040204" pitchFamily="50" charset="-128"/>
                <a:cs typeface="Times New Roman" pitchFamily="18" charset="0"/>
              </a:rPr>
              <a:t> </a:t>
            </a:r>
            <a:r>
              <a:rPr lang="en-US" altLang="ja-JP" sz="3400" dirty="0" err="1">
                <a:latin typeface="Times New Roman" pitchFamily="18" charset="0"/>
                <a:ea typeface="メイリオ" panose="020B0604030504040204" pitchFamily="50" charset="-128"/>
                <a:cs typeface="Times New Roman" pitchFamily="18" charset="0"/>
              </a:rPr>
              <a:t>nhiệt</a:t>
            </a:r>
            <a:r>
              <a:rPr lang="en-US" altLang="ja-JP" sz="3400" dirty="0">
                <a:latin typeface="Times New Roman" pitchFamily="18" charset="0"/>
                <a:ea typeface="メイリオ" panose="020B0604030504040204" pitchFamily="50" charset="-128"/>
                <a:cs typeface="Times New Roman" pitchFamily="18" charset="0"/>
              </a:rPr>
              <a:t> </a:t>
            </a:r>
            <a:r>
              <a:rPr lang="en-US" altLang="ja-JP" sz="3400" dirty="0" err="1">
                <a:latin typeface="Times New Roman" pitchFamily="18" charset="0"/>
                <a:ea typeface="メイリオ" panose="020B0604030504040204" pitchFamily="50" charset="-128"/>
                <a:cs typeface="Times New Roman" pitchFamily="18" charset="0"/>
              </a:rPr>
              <a:t>của</a:t>
            </a:r>
            <a:r>
              <a:rPr lang="en-US" altLang="ja-JP" sz="3400" dirty="0">
                <a:latin typeface="Times New Roman" pitchFamily="18" charset="0"/>
                <a:ea typeface="メイリオ" panose="020B0604030504040204" pitchFamily="50" charset="-128"/>
                <a:cs typeface="Times New Roman" pitchFamily="18" charset="0"/>
              </a:rPr>
              <a:t> </a:t>
            </a:r>
            <a:r>
              <a:rPr lang="en-US" altLang="ja-JP" sz="3400" dirty="0" err="1">
                <a:latin typeface="Times New Roman" pitchFamily="18" charset="0"/>
                <a:ea typeface="メイリオ" panose="020B0604030504040204" pitchFamily="50" charset="-128"/>
                <a:cs typeface="Times New Roman" pitchFamily="18" charset="0"/>
              </a:rPr>
              <a:t>mặt</a:t>
            </a:r>
            <a:r>
              <a:rPr lang="en-US" altLang="ja-JP" sz="3400" dirty="0">
                <a:latin typeface="Times New Roman" pitchFamily="18" charset="0"/>
                <a:ea typeface="メイリオ" panose="020B0604030504040204" pitchFamily="50" charset="-128"/>
                <a:cs typeface="Times New Roman" pitchFamily="18" charset="0"/>
              </a:rPr>
              <a:t> </a:t>
            </a:r>
            <a:r>
              <a:rPr lang="en-US" altLang="ja-JP" sz="3400" dirty="0" err="1">
                <a:latin typeface="Times New Roman" pitchFamily="18" charset="0"/>
                <a:ea typeface="メイリオ" panose="020B0604030504040204" pitchFamily="50" charset="-128"/>
                <a:cs typeface="Times New Roman" pitchFamily="18" charset="0"/>
              </a:rPr>
              <a:t>trời</a:t>
            </a:r>
            <a:r>
              <a:rPr lang="en-US" altLang="ja-JP" sz="3400" dirty="0">
                <a:latin typeface="Times New Roman" pitchFamily="18" charset="0"/>
                <a:ea typeface="メイリオ" panose="020B0604030504040204" pitchFamily="50" charset="-128"/>
                <a:cs typeface="Times New Roman" pitchFamily="18" charset="0"/>
              </a:rPr>
              <a:t> </a:t>
            </a:r>
            <a:r>
              <a:rPr lang="en-US" altLang="ja-JP" sz="3400" dirty="0" err="1">
                <a:ln>
                  <a:solidFill>
                    <a:schemeClr val="accent6"/>
                  </a:solidFill>
                </a:ln>
                <a:latin typeface="Times New Roman" pitchFamily="18" charset="0"/>
                <a:ea typeface="メイリオ" panose="020B0604030504040204" pitchFamily="50" charset="-128"/>
                <a:cs typeface="Times New Roman" pitchFamily="18" charset="0"/>
              </a:rPr>
              <a:t>xuyên</a:t>
            </a:r>
            <a:r>
              <a:rPr lang="en-US" altLang="ja-JP" sz="3400" dirty="0">
                <a:ln>
                  <a:solidFill>
                    <a:schemeClr val="accent6"/>
                  </a:solidFill>
                </a:ln>
                <a:latin typeface="Times New Roman" pitchFamily="18" charset="0"/>
                <a:ea typeface="メイリオ" panose="020B0604030504040204" pitchFamily="50" charset="-128"/>
                <a:cs typeface="Times New Roman" pitchFamily="18" charset="0"/>
              </a:rPr>
              <a:t> qua</a:t>
            </a:r>
            <a:endParaRPr lang="ja-JP" altLang="en-US" sz="3400" dirty="0">
              <a:ln>
                <a:solidFill>
                  <a:schemeClr val="accent6"/>
                </a:solidFill>
              </a:ln>
              <a:latin typeface="Times New Roman" pitchFamily="18" charset="0"/>
              <a:ea typeface="メイリオ" panose="020B0604030504040204" pitchFamily="50" charset="-128"/>
              <a:cs typeface="Times New Roman" pitchFamily="18" charset="0"/>
            </a:endParaRPr>
          </a:p>
        </p:txBody>
      </p:sp>
      <p:sp>
        <p:nvSpPr>
          <p:cNvPr id="8" name="Rectangle 345">
            <a:extLst>
              <a:ext uri="{FF2B5EF4-FFF2-40B4-BE49-F238E27FC236}">
                <a16:creationId xmlns:a16="http://schemas.microsoft.com/office/drawing/2014/main" xmlns="" id="{E5E6FEE3-7A09-432C-91FE-86AD6CC6683F}"/>
              </a:ext>
            </a:extLst>
          </p:cNvPr>
          <p:cNvSpPr>
            <a:spLocks noChangeArrowheads="1"/>
          </p:cNvSpPr>
          <p:nvPr/>
        </p:nvSpPr>
        <p:spPr bwMode="auto">
          <a:xfrm>
            <a:off x="1259044" y="1644786"/>
            <a:ext cx="2478182" cy="728186"/>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w="25400" algn="ctr">
            <a:noFill/>
            <a:miter lim="800000"/>
            <a:headEnd/>
            <a:tailEnd/>
          </a:ln>
        </p:spPr>
        <p:txBody>
          <a:bodyPr wrap="none" anchor="ct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200" dirty="0">
                <a:latin typeface="メイリオ" panose="020B0604030504040204" pitchFamily="50" charset="-128"/>
                <a:ea typeface="メイリオ" panose="020B0604030504040204" pitchFamily="50" charset="-128"/>
              </a:rPr>
              <a:t>銀色</a:t>
            </a:r>
            <a:r>
              <a:rPr lang="ja-JP" altLang="en-US" sz="2200">
                <a:latin typeface="メイリオ" panose="020B0604030504040204" pitchFamily="50" charset="-128"/>
                <a:ea typeface="メイリオ" panose="020B0604030504040204" pitchFamily="50" charset="-128"/>
              </a:rPr>
              <a:t>の窓</a:t>
            </a:r>
            <a:endParaRPr lang="en-US" altLang="ja-JP" sz="2200">
              <a:latin typeface="メイリオ" panose="020B0604030504040204" pitchFamily="50" charset="-128"/>
              <a:ea typeface="メイリオ" panose="020B0604030504040204" pitchFamily="50" charset="-128"/>
            </a:endParaRPr>
          </a:p>
          <a:p>
            <a:pPr algn="ctr" eaLnBrk="1" hangingPunct="1"/>
            <a:r>
              <a:rPr lang="en-US" altLang="ja-JP" sz="2400">
                <a:latin typeface="Times New Roman" pitchFamily="18" charset="0"/>
                <a:ea typeface="メイリオ" panose="020B0604030504040204" pitchFamily="50" charset="-128"/>
                <a:cs typeface="Times New Roman" pitchFamily="18" charset="0"/>
              </a:rPr>
              <a:t>Cửa sổ màu bạc</a:t>
            </a:r>
            <a:endParaRPr lang="ja-JP" altLang="en-US" sz="2400" dirty="0">
              <a:latin typeface="Times New Roman" pitchFamily="18" charset="0"/>
              <a:ea typeface="メイリオ" panose="020B0604030504040204" pitchFamily="50" charset="-128"/>
              <a:cs typeface="Times New Roman" pitchFamily="18" charset="0"/>
            </a:endParaRPr>
          </a:p>
        </p:txBody>
      </p:sp>
    </p:spTree>
    <p:extLst>
      <p:ext uri="{BB962C8B-B14F-4D97-AF65-F5344CB8AC3E}">
        <p14:creationId xmlns:p14="http://schemas.microsoft.com/office/powerpoint/2010/main" val="1582603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88" descr="カーテン">
            <a:extLst>
              <a:ext uri="{FF2B5EF4-FFF2-40B4-BE49-F238E27FC236}">
                <a16:creationId xmlns:a16="http://schemas.microsoft.com/office/drawing/2014/main" xmlns="" id="{D99B3DB3-149B-401C-ACAE-49C6FD1DABDB}"/>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860032" y="2395838"/>
            <a:ext cx="3772905" cy="2743200"/>
          </a:xfrm>
          <a:noFill/>
        </p:spPr>
      </p:pic>
      <p:pic>
        <p:nvPicPr>
          <p:cNvPr id="10247" name="Picture 102" descr="ペアガラスと断熱壁">
            <a:extLst>
              <a:ext uri="{FF2B5EF4-FFF2-40B4-BE49-F238E27FC236}">
                <a16:creationId xmlns:a16="http://schemas.microsoft.com/office/drawing/2014/main" xmlns="" id="{AAE805D0-5183-4C65-BA13-A54C76662C91}"/>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11560" y="2398117"/>
            <a:ext cx="3679825" cy="2759075"/>
          </a:xfrm>
          <a:noFill/>
        </p:spPr>
      </p:pic>
      <p:sp>
        <p:nvSpPr>
          <p:cNvPr id="10249" name="Rectangle 105">
            <a:extLst>
              <a:ext uri="{FF2B5EF4-FFF2-40B4-BE49-F238E27FC236}">
                <a16:creationId xmlns:a16="http://schemas.microsoft.com/office/drawing/2014/main" xmlns="" id="{CF0BA8CE-AA51-47E5-8767-257E0E554B8A}"/>
              </a:ext>
            </a:extLst>
          </p:cNvPr>
          <p:cNvSpPr>
            <a:spLocks noChangeArrowheads="1"/>
          </p:cNvSpPr>
          <p:nvPr/>
        </p:nvSpPr>
        <p:spPr bwMode="auto">
          <a:xfrm>
            <a:off x="1043608" y="1514103"/>
            <a:ext cx="2736304" cy="793750"/>
          </a:xfrm>
          <a:prstGeom prst="rect">
            <a:avLst/>
          </a:prstGeom>
          <a:noFill/>
          <a:ln w="25400" algn="ctr">
            <a:noFill/>
            <a:miter lim="800000"/>
            <a:headEnd/>
            <a:tailEnd/>
          </a:ln>
        </p:spPr>
        <p:txBody>
          <a:bodyPr wrap="none" anchor="ct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800" dirty="0"/>
              <a:t>外</a:t>
            </a:r>
            <a:r>
              <a:rPr lang="ja-JP" altLang="en-US" sz="2800"/>
              <a:t>がわ</a:t>
            </a:r>
            <a:endParaRPr lang="en-US" altLang="ja-JP" sz="2800"/>
          </a:p>
          <a:p>
            <a:pPr algn="ctr" eaLnBrk="1" hangingPunct="1"/>
            <a:r>
              <a:rPr lang="en-US" altLang="ja-JP" sz="2800">
                <a:latin typeface="Times New Roman" pitchFamily="18" charset="0"/>
                <a:cs typeface="Times New Roman" pitchFamily="18" charset="0"/>
              </a:rPr>
              <a:t>Ở bên ngoài</a:t>
            </a:r>
            <a:endParaRPr lang="ja-JP" altLang="en-US" sz="2800" dirty="0">
              <a:latin typeface="Times New Roman" pitchFamily="18" charset="0"/>
              <a:cs typeface="Times New Roman" pitchFamily="18" charset="0"/>
            </a:endParaRPr>
          </a:p>
        </p:txBody>
      </p:sp>
      <p:sp>
        <p:nvSpPr>
          <p:cNvPr id="10250" name="Rectangle 106">
            <a:extLst>
              <a:ext uri="{FF2B5EF4-FFF2-40B4-BE49-F238E27FC236}">
                <a16:creationId xmlns:a16="http://schemas.microsoft.com/office/drawing/2014/main" xmlns="" id="{79FEA411-735E-4880-8378-17A401AEB334}"/>
              </a:ext>
            </a:extLst>
          </p:cNvPr>
          <p:cNvSpPr>
            <a:spLocks noChangeArrowheads="1"/>
          </p:cNvSpPr>
          <p:nvPr/>
        </p:nvSpPr>
        <p:spPr bwMode="auto">
          <a:xfrm>
            <a:off x="5940152" y="1551409"/>
            <a:ext cx="1584325" cy="793750"/>
          </a:xfrm>
          <a:prstGeom prst="rect">
            <a:avLst/>
          </a:prstGeom>
          <a:noFill/>
          <a:ln>
            <a:noFill/>
          </a:ln>
        </p:spPr>
        <p:txBody>
          <a:bodyPr wrap="none" anchor="ct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800" dirty="0"/>
              <a:t>内</a:t>
            </a:r>
            <a:r>
              <a:rPr lang="ja-JP" altLang="en-US" sz="2800"/>
              <a:t>がわ</a:t>
            </a:r>
            <a:endParaRPr lang="en-US" altLang="ja-JP" sz="2800"/>
          </a:p>
          <a:p>
            <a:pPr algn="ctr" eaLnBrk="1" hangingPunct="1"/>
            <a:r>
              <a:rPr lang="en-US" altLang="ja-JP" sz="2800">
                <a:latin typeface="Times New Roman" pitchFamily="18" charset="0"/>
                <a:cs typeface="Times New Roman" pitchFamily="18" charset="0"/>
              </a:rPr>
              <a:t>Ở bên trong</a:t>
            </a:r>
            <a:endParaRPr lang="ja-JP" altLang="en-US" sz="2800" dirty="0">
              <a:latin typeface="Times New Roman" pitchFamily="18" charset="0"/>
              <a:cs typeface="Times New Roman" pitchFamily="18" charset="0"/>
            </a:endParaRPr>
          </a:p>
        </p:txBody>
      </p:sp>
      <p:pic>
        <p:nvPicPr>
          <p:cNvPr id="42" name="図 41">
            <a:extLst>
              <a:ext uri="{FF2B5EF4-FFF2-40B4-BE49-F238E27FC236}">
                <a16:creationId xmlns:a16="http://schemas.microsoft.com/office/drawing/2014/main" xmlns="" id="{6D668418-CDA4-40A5-9DC1-0938CC4F34F9}"/>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r="76652" b="60284"/>
          <a:stretch/>
        </p:blipFill>
        <p:spPr>
          <a:xfrm>
            <a:off x="7164288" y="5158902"/>
            <a:ext cx="1522431" cy="1726482"/>
          </a:xfrm>
          <a:prstGeom prst="rect">
            <a:avLst/>
          </a:prstGeom>
        </p:spPr>
      </p:pic>
      <p:sp>
        <p:nvSpPr>
          <p:cNvPr id="43" name="吹き出し: 円形 42">
            <a:extLst>
              <a:ext uri="{FF2B5EF4-FFF2-40B4-BE49-F238E27FC236}">
                <a16:creationId xmlns:a16="http://schemas.microsoft.com/office/drawing/2014/main" xmlns="" id="{6334A924-3B36-4EAA-B0D5-FC1FA66F92FB}"/>
              </a:ext>
            </a:extLst>
          </p:cNvPr>
          <p:cNvSpPr/>
          <p:nvPr/>
        </p:nvSpPr>
        <p:spPr bwMode="auto">
          <a:xfrm>
            <a:off x="1115616" y="5373216"/>
            <a:ext cx="5654644" cy="1368152"/>
          </a:xfrm>
          <a:prstGeom prst="wedgeEllipseCallout">
            <a:avLst>
              <a:gd name="adj1" fmla="val 54516"/>
              <a:gd name="adj2" fmla="val -9626"/>
            </a:avLst>
          </a:prstGeom>
          <a:noFill/>
          <a:ln w="1905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000" dirty="0">
                <a:latin typeface="Arial" charset="0"/>
              </a:rPr>
              <a:t>教室の窓</a:t>
            </a:r>
            <a:r>
              <a:rPr lang="ja-JP" altLang="en-US" sz="2000">
                <a:latin typeface="Arial" charset="0"/>
              </a:rPr>
              <a:t>にもヒ</a:t>
            </a:r>
            <a:r>
              <a:rPr lang="ja-JP" altLang="en-US" sz="2000" dirty="0">
                <a:latin typeface="Arial" charset="0"/>
              </a:rPr>
              <a:t>ミツがあるん</a:t>
            </a:r>
            <a:r>
              <a:rPr lang="ja-JP" altLang="en-US" sz="2000">
                <a:latin typeface="Arial" charset="0"/>
              </a:rPr>
              <a:t>だよ</a:t>
            </a:r>
            <a:endParaRPr lang="en-US" altLang="ja-JP" sz="2000">
              <a:latin typeface="Arial" charset="0"/>
            </a:endParaRPr>
          </a:p>
          <a:p>
            <a:pPr algn="ctr" eaLnBrk="1" hangingPunct="1"/>
            <a:r>
              <a:rPr lang="en-US" altLang="ja-JP" sz="2400">
                <a:latin typeface="Times New Roman" pitchFamily="18" charset="0"/>
                <a:cs typeface="Times New Roman" pitchFamily="18" charset="0"/>
              </a:rPr>
              <a:t>Ngoài ra còn có một bí mật trong cửa sổ lớp học</a:t>
            </a:r>
            <a:endParaRPr lang="en-US" altLang="ja-JP" sz="2400" dirty="0">
              <a:latin typeface="Times New Roman" pitchFamily="18" charset="0"/>
              <a:cs typeface="Times New Roman" pitchFamily="18" charset="0"/>
            </a:endParaRPr>
          </a:p>
        </p:txBody>
      </p:sp>
      <p:sp>
        <p:nvSpPr>
          <p:cNvPr id="9" name="四角形: 角を丸くする 32">
            <a:extLst>
              <a:ext uri="{FF2B5EF4-FFF2-40B4-BE49-F238E27FC236}">
                <a16:creationId xmlns:a16="http://schemas.microsoft.com/office/drawing/2014/main" xmlns="" id="{58926D86-F0E0-4ADE-A41A-F411D46826D1}"/>
              </a:ext>
            </a:extLst>
          </p:cNvPr>
          <p:cNvSpPr/>
          <p:nvPr/>
        </p:nvSpPr>
        <p:spPr bwMode="auto">
          <a:xfrm>
            <a:off x="379092" y="214913"/>
            <a:ext cx="8385815" cy="1125855"/>
          </a:xfrm>
          <a:prstGeom prst="roundRect">
            <a:avLst>
              <a:gd name="adj" fmla="val 10777"/>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en-US" altLang="ja-JP" sz="3200" dirty="0">
                <a:latin typeface="メイリオ" panose="020B0604030504040204" pitchFamily="50" charset="-128"/>
                <a:ea typeface="メイリオ" panose="020B0604030504040204" pitchFamily="50" charset="-128"/>
              </a:rPr>
              <a:t>3.</a:t>
            </a:r>
            <a:r>
              <a:rPr lang="ja-JP" altLang="en-US" sz="3200" dirty="0">
                <a:latin typeface="メイリオ" panose="020B0604030504040204" pitchFamily="50" charset="-128"/>
                <a:ea typeface="メイリオ" panose="020B0604030504040204" pitchFamily="50" charset="-128"/>
              </a:rPr>
              <a:t> 太陽の熱 を </a:t>
            </a:r>
            <a:r>
              <a:rPr lang="ja-JP" altLang="en-US" sz="4000" dirty="0">
                <a:ln>
                  <a:solidFill>
                    <a:schemeClr val="accent6"/>
                  </a:solidFill>
                </a:ln>
                <a:latin typeface="メイリオ" panose="020B0604030504040204" pitchFamily="50" charset="-128"/>
                <a:ea typeface="メイリオ" panose="020B0604030504040204" pitchFamily="50" charset="-128"/>
              </a:rPr>
              <a:t>通さない</a:t>
            </a:r>
            <a:endParaRPr lang="en-US" altLang="ja-JP" sz="4000" dirty="0">
              <a:ln>
                <a:solidFill>
                  <a:schemeClr val="accent6"/>
                </a:solidFill>
              </a:ln>
              <a:latin typeface="メイリオ" panose="020B0604030504040204" pitchFamily="50" charset="-128"/>
              <a:ea typeface="メイリオ" panose="020B0604030504040204" pitchFamily="50" charset="-128"/>
            </a:endParaRPr>
          </a:p>
          <a:p>
            <a:pPr algn="ctr" eaLnBrk="1" hangingPunct="1"/>
            <a:r>
              <a:rPr lang="en-US" altLang="ja-JP" sz="3400" dirty="0" err="1">
                <a:ln>
                  <a:solidFill>
                    <a:schemeClr val="accent6"/>
                  </a:solidFill>
                </a:ln>
                <a:latin typeface="Times New Roman" pitchFamily="18" charset="0"/>
                <a:ea typeface="メイリオ" panose="020B0604030504040204" pitchFamily="50" charset="-128"/>
                <a:cs typeface="Times New Roman" pitchFamily="18" charset="0"/>
              </a:rPr>
              <a:t>Không</a:t>
            </a:r>
            <a:r>
              <a:rPr lang="en-US" altLang="ja-JP" sz="3400" dirty="0">
                <a:ln>
                  <a:solidFill>
                    <a:schemeClr val="accent6"/>
                  </a:solidFill>
                </a:ln>
                <a:latin typeface="Times New Roman" pitchFamily="18" charset="0"/>
                <a:ea typeface="メイリオ" panose="020B0604030504040204" pitchFamily="50" charset="-128"/>
                <a:cs typeface="Times New Roman" pitchFamily="18" charset="0"/>
              </a:rPr>
              <a:t> </a:t>
            </a:r>
            <a:r>
              <a:rPr lang="en-US" altLang="ja-JP" sz="3400" dirty="0" err="1">
                <a:ln>
                  <a:solidFill>
                    <a:schemeClr val="accent6"/>
                  </a:solidFill>
                </a:ln>
                <a:latin typeface="Times New Roman" pitchFamily="18" charset="0"/>
                <a:ea typeface="メイリオ" panose="020B0604030504040204" pitchFamily="50" charset="-128"/>
                <a:cs typeface="Times New Roman" pitchFamily="18" charset="0"/>
              </a:rPr>
              <a:t>cho</a:t>
            </a:r>
            <a:r>
              <a:rPr lang="en-US" altLang="ja-JP" sz="3400" dirty="0">
                <a:ln>
                  <a:solidFill>
                    <a:schemeClr val="accent6"/>
                  </a:solidFill>
                </a:ln>
                <a:latin typeface="Times New Roman" pitchFamily="18" charset="0"/>
                <a:ea typeface="メイリオ" panose="020B0604030504040204" pitchFamily="50" charset="-128"/>
                <a:cs typeface="Times New Roman" pitchFamily="18" charset="0"/>
              </a:rPr>
              <a:t> </a:t>
            </a:r>
            <a:r>
              <a:rPr lang="en-US" altLang="ja-JP" sz="3400" dirty="0" err="1">
                <a:latin typeface="Times New Roman" pitchFamily="18" charset="0"/>
                <a:ea typeface="メイリオ" panose="020B0604030504040204" pitchFamily="50" charset="-128"/>
                <a:cs typeface="Times New Roman" pitchFamily="18" charset="0"/>
              </a:rPr>
              <a:t>nhiệt</a:t>
            </a:r>
            <a:r>
              <a:rPr lang="en-US" altLang="ja-JP" sz="3400" dirty="0">
                <a:latin typeface="Times New Roman" pitchFamily="18" charset="0"/>
                <a:ea typeface="メイリオ" panose="020B0604030504040204" pitchFamily="50" charset="-128"/>
                <a:cs typeface="Times New Roman" pitchFamily="18" charset="0"/>
              </a:rPr>
              <a:t> </a:t>
            </a:r>
            <a:r>
              <a:rPr lang="en-US" altLang="ja-JP" sz="3400" dirty="0" err="1">
                <a:latin typeface="Times New Roman" pitchFamily="18" charset="0"/>
                <a:ea typeface="メイリオ" panose="020B0604030504040204" pitchFamily="50" charset="-128"/>
                <a:cs typeface="Times New Roman" pitchFamily="18" charset="0"/>
              </a:rPr>
              <a:t>của</a:t>
            </a:r>
            <a:r>
              <a:rPr lang="en-US" altLang="ja-JP" sz="3400" dirty="0">
                <a:latin typeface="Times New Roman" pitchFamily="18" charset="0"/>
                <a:ea typeface="メイリオ" panose="020B0604030504040204" pitchFamily="50" charset="-128"/>
                <a:cs typeface="Times New Roman" pitchFamily="18" charset="0"/>
              </a:rPr>
              <a:t> </a:t>
            </a:r>
            <a:r>
              <a:rPr lang="en-US" altLang="ja-JP" sz="3400" dirty="0" err="1">
                <a:latin typeface="Times New Roman" pitchFamily="18" charset="0"/>
                <a:ea typeface="メイリオ" panose="020B0604030504040204" pitchFamily="50" charset="-128"/>
                <a:cs typeface="Times New Roman" pitchFamily="18" charset="0"/>
              </a:rPr>
              <a:t>mặt</a:t>
            </a:r>
            <a:r>
              <a:rPr lang="en-US" altLang="ja-JP" sz="3400" dirty="0">
                <a:latin typeface="Times New Roman" pitchFamily="18" charset="0"/>
                <a:ea typeface="メイリオ" panose="020B0604030504040204" pitchFamily="50" charset="-128"/>
                <a:cs typeface="Times New Roman" pitchFamily="18" charset="0"/>
              </a:rPr>
              <a:t> </a:t>
            </a:r>
            <a:r>
              <a:rPr lang="en-US" altLang="ja-JP" sz="3400" dirty="0" err="1">
                <a:latin typeface="Times New Roman" pitchFamily="18" charset="0"/>
                <a:ea typeface="メイリオ" panose="020B0604030504040204" pitchFamily="50" charset="-128"/>
                <a:cs typeface="Times New Roman" pitchFamily="18" charset="0"/>
              </a:rPr>
              <a:t>trời</a:t>
            </a:r>
            <a:r>
              <a:rPr lang="en-US" altLang="ja-JP" sz="3400" dirty="0">
                <a:latin typeface="Times New Roman" pitchFamily="18" charset="0"/>
                <a:ea typeface="メイリオ" panose="020B0604030504040204" pitchFamily="50" charset="-128"/>
                <a:cs typeface="Times New Roman" pitchFamily="18" charset="0"/>
              </a:rPr>
              <a:t> </a:t>
            </a:r>
            <a:r>
              <a:rPr lang="en-US" altLang="ja-JP" sz="3400" dirty="0" err="1">
                <a:ln>
                  <a:solidFill>
                    <a:schemeClr val="accent6"/>
                  </a:solidFill>
                </a:ln>
                <a:latin typeface="Times New Roman" pitchFamily="18" charset="0"/>
                <a:ea typeface="メイリオ" panose="020B0604030504040204" pitchFamily="50" charset="-128"/>
                <a:cs typeface="Times New Roman" pitchFamily="18" charset="0"/>
              </a:rPr>
              <a:t>xuyên</a:t>
            </a:r>
            <a:r>
              <a:rPr lang="en-US" altLang="ja-JP" sz="3400" dirty="0">
                <a:ln>
                  <a:solidFill>
                    <a:schemeClr val="accent6"/>
                  </a:solidFill>
                </a:ln>
                <a:latin typeface="Times New Roman" pitchFamily="18" charset="0"/>
                <a:ea typeface="メイリオ" panose="020B0604030504040204" pitchFamily="50" charset="-128"/>
                <a:cs typeface="Times New Roman" pitchFamily="18" charset="0"/>
              </a:rPr>
              <a:t> qua</a:t>
            </a:r>
            <a:endParaRPr lang="ja-JP" altLang="en-US" sz="3400" dirty="0">
              <a:ln>
                <a:solidFill>
                  <a:schemeClr val="accent6"/>
                </a:solidFill>
              </a:ln>
              <a:latin typeface="Times New Roman" pitchFamily="18" charset="0"/>
              <a:ea typeface="メイリオ" panose="020B0604030504040204" pitchFamily="50" charset="-128"/>
              <a:cs typeface="Times New Roman" pitchFamily="18" charset="0"/>
            </a:endParaRPr>
          </a:p>
        </p:txBody>
      </p:sp>
    </p:spTree>
    <p:extLst>
      <p:ext uri="{BB962C8B-B14F-4D97-AF65-F5344CB8AC3E}">
        <p14:creationId xmlns:p14="http://schemas.microsoft.com/office/powerpoint/2010/main" val="2564653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88" descr="カーテン">
            <a:extLst>
              <a:ext uri="{FF2B5EF4-FFF2-40B4-BE49-F238E27FC236}">
                <a16:creationId xmlns:a16="http://schemas.microsoft.com/office/drawing/2014/main" xmlns="" id="{D99B3DB3-149B-401C-ACAE-49C6FD1DABDB}"/>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026872" y="2417142"/>
            <a:ext cx="3722688" cy="2706688"/>
          </a:xfrm>
          <a:noFill/>
        </p:spPr>
      </p:pic>
      <p:pic>
        <p:nvPicPr>
          <p:cNvPr id="10247" name="Picture 102" descr="ペアガラスと断熱壁">
            <a:extLst>
              <a:ext uri="{FF2B5EF4-FFF2-40B4-BE49-F238E27FC236}">
                <a16:creationId xmlns:a16="http://schemas.microsoft.com/office/drawing/2014/main" xmlns="" id="{AAE805D0-5183-4C65-BA13-A54C76662C91}"/>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34260" y="2348880"/>
            <a:ext cx="3679825" cy="2759075"/>
          </a:xfrm>
          <a:noFill/>
        </p:spPr>
      </p:pic>
      <p:pic>
        <p:nvPicPr>
          <p:cNvPr id="123999" name="Picture 95" descr="ペアガラスと断熱壁　サーモ">
            <a:extLst>
              <a:ext uri="{FF2B5EF4-FFF2-40B4-BE49-F238E27FC236}">
                <a16:creationId xmlns:a16="http://schemas.microsoft.com/office/drawing/2014/main" xmlns="" id="{5164E883-1626-4EAB-94D1-C1C09424F2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922" y="2353642"/>
            <a:ext cx="4100513"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02" name="Picture 98" descr="ペアガラスと断熱壁　内側　サーモ">
            <a:extLst>
              <a:ext uri="{FF2B5EF4-FFF2-40B4-BE49-F238E27FC236}">
                <a16:creationId xmlns:a16="http://schemas.microsoft.com/office/drawing/2014/main" xmlns="" id="{A53B6CA9-FB8D-46A4-8FDA-911F7D4A82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9535" y="2396505"/>
            <a:ext cx="4151312"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図 39">
            <a:extLst>
              <a:ext uri="{FF2B5EF4-FFF2-40B4-BE49-F238E27FC236}">
                <a16:creationId xmlns:a16="http://schemas.microsoft.com/office/drawing/2014/main" xmlns="" id="{2EED1CDC-D913-4397-AE6E-741B9098B526}"/>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rcRect t="58756" r="74465"/>
          <a:stretch/>
        </p:blipFill>
        <p:spPr>
          <a:xfrm>
            <a:off x="7259517" y="5133355"/>
            <a:ext cx="1728192" cy="1741981"/>
          </a:xfrm>
          <a:prstGeom prst="rect">
            <a:avLst/>
          </a:prstGeom>
        </p:spPr>
      </p:pic>
      <p:sp>
        <p:nvSpPr>
          <p:cNvPr id="41" name="吹き出し: 円形 40">
            <a:extLst>
              <a:ext uri="{FF2B5EF4-FFF2-40B4-BE49-F238E27FC236}">
                <a16:creationId xmlns:a16="http://schemas.microsoft.com/office/drawing/2014/main" xmlns="" id="{411EA932-02F2-44FC-9796-8D7DE5D52406}"/>
              </a:ext>
            </a:extLst>
          </p:cNvPr>
          <p:cNvSpPr/>
          <p:nvPr/>
        </p:nvSpPr>
        <p:spPr bwMode="auto">
          <a:xfrm>
            <a:off x="251520" y="5301208"/>
            <a:ext cx="6685032" cy="1456659"/>
          </a:xfrm>
          <a:prstGeom prst="wedgeEllipseCallout">
            <a:avLst>
              <a:gd name="adj1" fmla="val 55034"/>
              <a:gd name="adj2" fmla="val -11735"/>
            </a:avLst>
          </a:prstGeom>
          <a:solidFill>
            <a:schemeClr val="bg1"/>
          </a:solidFill>
          <a:ln w="1905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latin typeface="メイリオ" panose="020B0604030504040204" pitchFamily="50" charset="-128"/>
                <a:ea typeface="メイリオ" panose="020B0604030504040204" pitchFamily="50" charset="-128"/>
              </a:rPr>
              <a:t>窓の 外がわ と 内が</a:t>
            </a:r>
            <a:r>
              <a:rPr lang="ja-JP" altLang="en-US">
                <a:latin typeface="メイリオ" panose="020B0604030504040204" pitchFamily="50" charset="-128"/>
                <a:ea typeface="メイリオ" panose="020B0604030504040204" pitchFamily="50" charset="-128"/>
              </a:rPr>
              <a:t>わ で</a:t>
            </a:r>
            <a:endParaRPr lang="en-US" altLang="ja-JP">
              <a:latin typeface="メイリオ" panose="020B0604030504040204" pitchFamily="50" charset="-128"/>
              <a:ea typeface="メイリオ" panose="020B0604030504040204"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a:latin typeface="メイリオ" panose="020B0604030504040204" pitchFamily="50" charset="-128"/>
                <a:ea typeface="メイリオ" panose="020B0604030504040204" pitchFamily="50" charset="-128"/>
              </a:rPr>
              <a:t>こ</a:t>
            </a:r>
            <a:r>
              <a:rPr lang="ja-JP" altLang="en-US" dirty="0">
                <a:latin typeface="メイリオ" panose="020B0604030504040204" pitchFamily="50" charset="-128"/>
                <a:ea typeface="メイリオ" panose="020B0604030504040204" pitchFamily="50" charset="-128"/>
              </a:rPr>
              <a:t>んなに温度が ちがう んだね！</a:t>
            </a:r>
            <a:r>
              <a:rPr lang="ja-JP" altLang="en-US" sz="2000" dirty="0">
                <a:latin typeface="メイリオ" panose="020B0604030504040204" pitchFamily="50" charset="-128"/>
                <a:ea typeface="メイリオ" panose="020B0604030504040204" pitchFamily="50" charset="-128"/>
              </a:rPr>
              <a:t> </a:t>
            </a:r>
            <a:endParaRPr lang="en-US" altLang="ja-JP" sz="2000" dirty="0">
              <a:latin typeface="メイリオ" panose="020B0604030504040204" pitchFamily="50" charset="-128"/>
              <a:ea typeface="メイリオ" panose="020B0604030504040204" pitchFamily="50" charset="-128"/>
            </a:endParaRPr>
          </a:p>
          <a:p>
            <a:pPr algn="ctr" eaLnBrk="1" hangingPunct="1"/>
            <a:r>
              <a:rPr lang="vi-VN" altLang="ja-JP" sz="2200">
                <a:latin typeface="Times New Roman" pitchFamily="18" charset="0"/>
                <a:ea typeface="メイリオ" panose="020B0604030504040204" pitchFamily="50" charset="-128"/>
                <a:cs typeface="Times New Roman" pitchFamily="18" charset="0"/>
              </a:rPr>
              <a:t>Nhiệt độ quá khác biệt giữa bên ngoài </a:t>
            </a:r>
            <a:endParaRPr lang="en-US" altLang="ja-JP" sz="2200">
              <a:latin typeface="Times New Roman" pitchFamily="18" charset="0"/>
              <a:ea typeface="メイリオ" panose="020B0604030504040204" pitchFamily="50" charset="-128"/>
              <a:cs typeface="Times New Roman" pitchFamily="18" charset="0"/>
            </a:endParaRPr>
          </a:p>
          <a:p>
            <a:pPr algn="ctr" eaLnBrk="1" hangingPunct="1"/>
            <a:r>
              <a:rPr lang="vi-VN" altLang="ja-JP" sz="2200">
                <a:latin typeface="Times New Roman" pitchFamily="18" charset="0"/>
                <a:ea typeface="メイリオ" panose="020B0604030504040204" pitchFamily="50" charset="-128"/>
                <a:cs typeface="Times New Roman" pitchFamily="18" charset="0"/>
              </a:rPr>
              <a:t>và bên trong cửa sổ!</a:t>
            </a:r>
            <a:endParaRPr lang="en-US" altLang="ja-JP" sz="2200" dirty="0">
              <a:latin typeface="Times New Roman" pitchFamily="18" charset="0"/>
              <a:ea typeface="メイリオ" panose="020B0604030504040204" pitchFamily="50" charset="-128"/>
              <a:cs typeface="Times New Roman" pitchFamily="18" charset="0"/>
            </a:endParaRPr>
          </a:p>
        </p:txBody>
      </p:sp>
      <p:sp>
        <p:nvSpPr>
          <p:cNvPr id="11" name="Rectangle 105">
            <a:extLst>
              <a:ext uri="{FF2B5EF4-FFF2-40B4-BE49-F238E27FC236}">
                <a16:creationId xmlns:a16="http://schemas.microsoft.com/office/drawing/2014/main" xmlns="" id="{CF0BA8CE-AA51-47E5-8767-257E0E554B8A}"/>
              </a:ext>
            </a:extLst>
          </p:cNvPr>
          <p:cNvSpPr>
            <a:spLocks noChangeArrowheads="1"/>
          </p:cNvSpPr>
          <p:nvPr/>
        </p:nvSpPr>
        <p:spPr bwMode="auto">
          <a:xfrm>
            <a:off x="1691680" y="1514103"/>
            <a:ext cx="1584325" cy="793750"/>
          </a:xfrm>
          <a:prstGeom prst="rect">
            <a:avLst/>
          </a:prstGeom>
          <a:noFill/>
          <a:ln>
            <a:noFill/>
          </a:ln>
        </p:spPr>
        <p:txBody>
          <a:bodyPr wrap="none" anchor="ct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800" dirty="0"/>
              <a:t>外</a:t>
            </a:r>
            <a:r>
              <a:rPr lang="ja-JP" altLang="en-US" sz="2800"/>
              <a:t>がわ</a:t>
            </a:r>
            <a:endParaRPr lang="en-US" altLang="ja-JP" sz="2800"/>
          </a:p>
          <a:p>
            <a:pPr algn="ctr" eaLnBrk="1" hangingPunct="1"/>
            <a:r>
              <a:rPr lang="en-US" altLang="ja-JP" sz="2800">
                <a:latin typeface="Times New Roman" pitchFamily="18" charset="0"/>
                <a:cs typeface="Times New Roman" pitchFamily="18" charset="0"/>
              </a:rPr>
              <a:t>Ở bên ngoài</a:t>
            </a:r>
            <a:endParaRPr lang="ja-JP" altLang="en-US" sz="2800" dirty="0">
              <a:latin typeface="Times New Roman" pitchFamily="18" charset="0"/>
              <a:cs typeface="Times New Roman" pitchFamily="18" charset="0"/>
            </a:endParaRPr>
          </a:p>
        </p:txBody>
      </p:sp>
      <p:sp>
        <p:nvSpPr>
          <p:cNvPr id="12" name="Rectangle 106">
            <a:extLst>
              <a:ext uri="{FF2B5EF4-FFF2-40B4-BE49-F238E27FC236}">
                <a16:creationId xmlns:a16="http://schemas.microsoft.com/office/drawing/2014/main" xmlns="" id="{79FEA411-735E-4880-8378-17A401AEB334}"/>
              </a:ext>
            </a:extLst>
          </p:cNvPr>
          <p:cNvSpPr>
            <a:spLocks noChangeArrowheads="1"/>
          </p:cNvSpPr>
          <p:nvPr/>
        </p:nvSpPr>
        <p:spPr bwMode="auto">
          <a:xfrm>
            <a:off x="5940152" y="1551409"/>
            <a:ext cx="1584325" cy="793750"/>
          </a:xfrm>
          <a:prstGeom prst="rect">
            <a:avLst/>
          </a:prstGeom>
          <a:noFill/>
          <a:ln>
            <a:noFill/>
          </a:ln>
        </p:spPr>
        <p:txBody>
          <a:bodyPr wrap="none" anchor="ct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800" dirty="0"/>
              <a:t>内</a:t>
            </a:r>
            <a:r>
              <a:rPr lang="ja-JP" altLang="en-US" sz="2800"/>
              <a:t>がわ</a:t>
            </a:r>
            <a:endParaRPr lang="en-US" altLang="ja-JP" sz="2800"/>
          </a:p>
          <a:p>
            <a:pPr algn="ctr" eaLnBrk="1" hangingPunct="1"/>
            <a:r>
              <a:rPr lang="en-US" altLang="ja-JP" sz="2800">
                <a:latin typeface="Times New Roman" pitchFamily="18" charset="0"/>
                <a:cs typeface="Times New Roman" pitchFamily="18" charset="0"/>
              </a:rPr>
              <a:t>Ở bên trong</a:t>
            </a:r>
            <a:endParaRPr lang="ja-JP" altLang="en-US" sz="2800" dirty="0">
              <a:latin typeface="Times New Roman" pitchFamily="18" charset="0"/>
              <a:cs typeface="Times New Roman" pitchFamily="18" charset="0"/>
            </a:endParaRPr>
          </a:p>
        </p:txBody>
      </p:sp>
      <p:sp>
        <p:nvSpPr>
          <p:cNvPr id="13" name="四角形: 角を丸くする 32">
            <a:extLst>
              <a:ext uri="{FF2B5EF4-FFF2-40B4-BE49-F238E27FC236}">
                <a16:creationId xmlns:a16="http://schemas.microsoft.com/office/drawing/2014/main" xmlns="" id="{58926D86-F0E0-4ADE-A41A-F411D46826D1}"/>
              </a:ext>
            </a:extLst>
          </p:cNvPr>
          <p:cNvSpPr/>
          <p:nvPr/>
        </p:nvSpPr>
        <p:spPr bwMode="auto">
          <a:xfrm>
            <a:off x="379092" y="214913"/>
            <a:ext cx="8385815" cy="1125855"/>
          </a:xfrm>
          <a:prstGeom prst="roundRect">
            <a:avLst>
              <a:gd name="adj" fmla="val 10777"/>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en-US" altLang="ja-JP" sz="3200" dirty="0">
                <a:latin typeface="メイリオ" panose="020B0604030504040204" pitchFamily="50" charset="-128"/>
                <a:ea typeface="メイリオ" panose="020B0604030504040204" pitchFamily="50" charset="-128"/>
              </a:rPr>
              <a:t>3.</a:t>
            </a:r>
            <a:r>
              <a:rPr lang="ja-JP" altLang="en-US" sz="3200" dirty="0">
                <a:latin typeface="メイリオ" panose="020B0604030504040204" pitchFamily="50" charset="-128"/>
                <a:ea typeface="メイリオ" panose="020B0604030504040204" pitchFamily="50" charset="-128"/>
              </a:rPr>
              <a:t> 太陽の熱 を </a:t>
            </a:r>
            <a:r>
              <a:rPr lang="ja-JP" altLang="en-US" sz="4000" dirty="0">
                <a:ln>
                  <a:solidFill>
                    <a:schemeClr val="accent6"/>
                  </a:solidFill>
                </a:ln>
                <a:latin typeface="メイリオ" panose="020B0604030504040204" pitchFamily="50" charset="-128"/>
                <a:ea typeface="メイリオ" panose="020B0604030504040204" pitchFamily="50" charset="-128"/>
              </a:rPr>
              <a:t>通さない</a:t>
            </a:r>
            <a:endParaRPr lang="en-US" altLang="ja-JP" sz="4000" dirty="0">
              <a:ln>
                <a:solidFill>
                  <a:schemeClr val="accent6"/>
                </a:solidFill>
              </a:ln>
              <a:latin typeface="メイリオ" panose="020B0604030504040204" pitchFamily="50" charset="-128"/>
              <a:ea typeface="メイリオ" panose="020B0604030504040204" pitchFamily="50" charset="-128"/>
            </a:endParaRPr>
          </a:p>
          <a:p>
            <a:pPr algn="ctr" eaLnBrk="1" hangingPunct="1"/>
            <a:r>
              <a:rPr lang="en-US" altLang="ja-JP" sz="3400" dirty="0" err="1">
                <a:ln>
                  <a:solidFill>
                    <a:schemeClr val="accent6"/>
                  </a:solidFill>
                </a:ln>
                <a:latin typeface="Times New Roman" pitchFamily="18" charset="0"/>
                <a:ea typeface="メイリオ" panose="020B0604030504040204" pitchFamily="50" charset="-128"/>
                <a:cs typeface="Times New Roman" pitchFamily="18" charset="0"/>
              </a:rPr>
              <a:t>Không</a:t>
            </a:r>
            <a:r>
              <a:rPr lang="en-US" altLang="ja-JP" sz="3400" dirty="0">
                <a:ln>
                  <a:solidFill>
                    <a:schemeClr val="accent6"/>
                  </a:solidFill>
                </a:ln>
                <a:latin typeface="Times New Roman" pitchFamily="18" charset="0"/>
                <a:ea typeface="メイリオ" panose="020B0604030504040204" pitchFamily="50" charset="-128"/>
                <a:cs typeface="Times New Roman" pitchFamily="18" charset="0"/>
              </a:rPr>
              <a:t> </a:t>
            </a:r>
            <a:r>
              <a:rPr lang="en-US" altLang="ja-JP" sz="3400" dirty="0" err="1">
                <a:ln>
                  <a:solidFill>
                    <a:schemeClr val="accent6"/>
                  </a:solidFill>
                </a:ln>
                <a:latin typeface="Times New Roman" pitchFamily="18" charset="0"/>
                <a:ea typeface="メイリオ" panose="020B0604030504040204" pitchFamily="50" charset="-128"/>
                <a:cs typeface="Times New Roman" pitchFamily="18" charset="0"/>
              </a:rPr>
              <a:t>cho</a:t>
            </a:r>
            <a:r>
              <a:rPr lang="en-US" altLang="ja-JP" sz="3400" dirty="0">
                <a:ln>
                  <a:solidFill>
                    <a:schemeClr val="accent6"/>
                  </a:solidFill>
                </a:ln>
                <a:latin typeface="Times New Roman" pitchFamily="18" charset="0"/>
                <a:ea typeface="メイリオ" panose="020B0604030504040204" pitchFamily="50" charset="-128"/>
                <a:cs typeface="Times New Roman" pitchFamily="18" charset="0"/>
              </a:rPr>
              <a:t> </a:t>
            </a:r>
            <a:r>
              <a:rPr lang="en-US" altLang="ja-JP" sz="3400" dirty="0" err="1">
                <a:latin typeface="Times New Roman" pitchFamily="18" charset="0"/>
                <a:ea typeface="メイリオ" panose="020B0604030504040204" pitchFamily="50" charset="-128"/>
                <a:cs typeface="Times New Roman" pitchFamily="18" charset="0"/>
              </a:rPr>
              <a:t>nhiệt</a:t>
            </a:r>
            <a:r>
              <a:rPr lang="en-US" altLang="ja-JP" sz="3400" dirty="0">
                <a:latin typeface="Times New Roman" pitchFamily="18" charset="0"/>
                <a:ea typeface="メイリオ" panose="020B0604030504040204" pitchFamily="50" charset="-128"/>
                <a:cs typeface="Times New Roman" pitchFamily="18" charset="0"/>
              </a:rPr>
              <a:t> </a:t>
            </a:r>
            <a:r>
              <a:rPr lang="en-US" altLang="ja-JP" sz="3400" dirty="0" err="1">
                <a:latin typeface="Times New Roman" pitchFamily="18" charset="0"/>
                <a:ea typeface="メイリオ" panose="020B0604030504040204" pitchFamily="50" charset="-128"/>
                <a:cs typeface="Times New Roman" pitchFamily="18" charset="0"/>
              </a:rPr>
              <a:t>của</a:t>
            </a:r>
            <a:r>
              <a:rPr lang="en-US" altLang="ja-JP" sz="3400" dirty="0">
                <a:latin typeface="Times New Roman" pitchFamily="18" charset="0"/>
                <a:ea typeface="メイリオ" panose="020B0604030504040204" pitchFamily="50" charset="-128"/>
                <a:cs typeface="Times New Roman" pitchFamily="18" charset="0"/>
              </a:rPr>
              <a:t> </a:t>
            </a:r>
            <a:r>
              <a:rPr lang="en-US" altLang="ja-JP" sz="3400" dirty="0" err="1">
                <a:latin typeface="Times New Roman" pitchFamily="18" charset="0"/>
                <a:ea typeface="メイリオ" panose="020B0604030504040204" pitchFamily="50" charset="-128"/>
                <a:cs typeface="Times New Roman" pitchFamily="18" charset="0"/>
              </a:rPr>
              <a:t>mặt</a:t>
            </a:r>
            <a:r>
              <a:rPr lang="en-US" altLang="ja-JP" sz="3400" dirty="0">
                <a:latin typeface="Times New Roman" pitchFamily="18" charset="0"/>
                <a:ea typeface="メイリオ" panose="020B0604030504040204" pitchFamily="50" charset="-128"/>
                <a:cs typeface="Times New Roman" pitchFamily="18" charset="0"/>
              </a:rPr>
              <a:t> </a:t>
            </a:r>
            <a:r>
              <a:rPr lang="en-US" altLang="ja-JP" sz="3400" dirty="0" err="1">
                <a:latin typeface="Times New Roman" pitchFamily="18" charset="0"/>
                <a:ea typeface="メイリオ" panose="020B0604030504040204" pitchFamily="50" charset="-128"/>
                <a:cs typeface="Times New Roman" pitchFamily="18" charset="0"/>
              </a:rPr>
              <a:t>trời</a:t>
            </a:r>
            <a:r>
              <a:rPr lang="en-US" altLang="ja-JP" sz="3400" dirty="0">
                <a:latin typeface="Times New Roman" pitchFamily="18" charset="0"/>
                <a:ea typeface="メイリオ" panose="020B0604030504040204" pitchFamily="50" charset="-128"/>
                <a:cs typeface="Times New Roman" pitchFamily="18" charset="0"/>
              </a:rPr>
              <a:t> </a:t>
            </a:r>
            <a:r>
              <a:rPr lang="en-US" altLang="ja-JP" sz="3400" dirty="0" err="1">
                <a:ln>
                  <a:solidFill>
                    <a:schemeClr val="accent6"/>
                  </a:solidFill>
                </a:ln>
                <a:latin typeface="Times New Roman" pitchFamily="18" charset="0"/>
                <a:ea typeface="メイリオ" panose="020B0604030504040204" pitchFamily="50" charset="-128"/>
                <a:cs typeface="Times New Roman" pitchFamily="18" charset="0"/>
              </a:rPr>
              <a:t>xuyên</a:t>
            </a:r>
            <a:r>
              <a:rPr lang="en-US" altLang="ja-JP" sz="3400" dirty="0">
                <a:ln>
                  <a:solidFill>
                    <a:schemeClr val="accent6"/>
                  </a:solidFill>
                </a:ln>
                <a:latin typeface="Times New Roman" pitchFamily="18" charset="0"/>
                <a:ea typeface="メイリオ" panose="020B0604030504040204" pitchFamily="50" charset="-128"/>
                <a:cs typeface="Times New Roman" pitchFamily="18" charset="0"/>
              </a:rPr>
              <a:t> qua</a:t>
            </a:r>
            <a:endParaRPr lang="ja-JP" altLang="en-US" sz="3400" dirty="0">
              <a:ln>
                <a:solidFill>
                  <a:schemeClr val="accent6"/>
                </a:solidFill>
              </a:ln>
              <a:latin typeface="Times New Roman" pitchFamily="18" charset="0"/>
              <a:ea typeface="メイリオ" panose="020B0604030504040204" pitchFamily="50" charset="-128"/>
              <a:cs typeface="Times New Roman" pitchFamily="18" charset="0"/>
            </a:endParaRPr>
          </a:p>
        </p:txBody>
      </p:sp>
    </p:spTree>
    <p:extLst>
      <p:ext uri="{BB962C8B-B14F-4D97-AF65-F5344CB8AC3E}">
        <p14:creationId xmlns:p14="http://schemas.microsoft.com/office/powerpoint/2010/main" val="22203316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23999"/>
                                        </p:tgtEl>
                                        <p:attrNameLst>
                                          <p:attrName>style.visibility</p:attrName>
                                        </p:attrNameLst>
                                      </p:cBhvr>
                                      <p:to>
                                        <p:strVal val="visible"/>
                                      </p:to>
                                    </p:set>
                                    <p:animEffect transition="in" filter="checkerboard(across)">
                                      <p:cBhvr>
                                        <p:cTn id="7" dur="500"/>
                                        <p:tgtEl>
                                          <p:spTgt spid="123999"/>
                                        </p:tgtEl>
                                      </p:cBhvr>
                                    </p:animEffect>
                                  </p:childTnLst>
                                </p:cTn>
                              </p:par>
                              <p:par>
                                <p:cTn id="8" presetID="5" presetClass="entr" presetSubtype="10" fill="hold" nodeType="withEffect">
                                  <p:stCondLst>
                                    <p:cond delay="0"/>
                                  </p:stCondLst>
                                  <p:childTnLst>
                                    <p:set>
                                      <p:cBhvr>
                                        <p:cTn id="9" dur="1" fill="hold">
                                          <p:stCondLst>
                                            <p:cond delay="0"/>
                                          </p:stCondLst>
                                        </p:cTn>
                                        <p:tgtEl>
                                          <p:spTgt spid="124002"/>
                                        </p:tgtEl>
                                        <p:attrNameLst>
                                          <p:attrName>style.visibility</p:attrName>
                                        </p:attrNameLst>
                                      </p:cBhvr>
                                      <p:to>
                                        <p:strVal val="visible"/>
                                      </p:to>
                                    </p:set>
                                    <p:animEffect transition="in" filter="checkerboard(across)">
                                      <p:cBhvr>
                                        <p:cTn id="10" dur="500"/>
                                        <p:tgtEl>
                                          <p:spTgt spid="12400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ppt_x"/>
                                          </p:val>
                                        </p:tav>
                                        <p:tav tm="100000">
                                          <p:val>
                                            <p:strVal val="#ppt_x"/>
                                          </p:val>
                                        </p:tav>
                                      </p:tavLst>
                                    </p:anim>
                                    <p:anim calcmode="lin" valueType="num">
                                      <p:cBhvr additive="base">
                                        <p:cTn id="1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xmlns="" id="{6D683E8E-9C23-4BCA-9455-28F1C6EAE42D}"/>
              </a:ext>
            </a:extLst>
          </p:cNvPr>
          <p:cNvPicPr>
            <a:picLocks noChangeAspect="1"/>
          </p:cNvPicPr>
          <p:nvPr/>
        </p:nvPicPr>
        <p:blipFill rotWithShape="1">
          <a:blip r:embed="rId3"/>
          <a:srcRect r="50000"/>
          <a:stretch/>
        </p:blipFill>
        <p:spPr>
          <a:xfrm>
            <a:off x="3522610" y="2033586"/>
            <a:ext cx="5853364" cy="3452582"/>
          </a:xfrm>
          <a:prstGeom prst="rect">
            <a:avLst/>
          </a:prstGeom>
        </p:spPr>
      </p:pic>
      <p:sp>
        <p:nvSpPr>
          <p:cNvPr id="16" name="正方形/長方形 15"/>
          <p:cNvSpPr/>
          <p:nvPr/>
        </p:nvSpPr>
        <p:spPr>
          <a:xfrm rot="16200000">
            <a:off x="2191099" y="3280911"/>
            <a:ext cx="3168914" cy="584775"/>
          </a:xfrm>
          <a:prstGeom prst="rect">
            <a:avLst/>
          </a:prstGeom>
          <a:solidFill>
            <a:schemeClr val="bg1"/>
          </a:solidFill>
        </p:spPr>
        <p:txBody>
          <a:bodyPr wrap="square">
            <a:spAutoFit/>
          </a:bodyPr>
          <a:lstStyle/>
          <a:p>
            <a:pPr algn="ctr" eaLnBrk="1" hangingPunct="1"/>
            <a:r>
              <a:rPr lang="en-US" altLang="ja-JP" sz="1600" dirty="0">
                <a:latin typeface="Times New Roman" pitchFamily="18" charset="0"/>
                <a:ea typeface="メイリオ" panose="020B0604030504040204" pitchFamily="50" charset="-128"/>
                <a:cs typeface="Times New Roman" pitchFamily="18" charset="0"/>
              </a:rPr>
              <a:t>Cooling Load (MJ/year)</a:t>
            </a:r>
          </a:p>
          <a:p>
            <a:pPr algn="ctr" eaLnBrk="1" hangingPunct="1"/>
            <a:r>
              <a:rPr lang="en-US" altLang="ja-JP" sz="1600" dirty="0" err="1">
                <a:latin typeface="Times New Roman" pitchFamily="18" charset="0"/>
                <a:ea typeface="メイリオ" panose="020B0604030504040204" pitchFamily="50" charset="-128"/>
                <a:cs typeface="Times New Roman" pitchFamily="18" charset="0"/>
              </a:rPr>
              <a:t>Tải</a:t>
            </a:r>
            <a:r>
              <a:rPr lang="en-US" altLang="ja-JP" sz="1600" dirty="0">
                <a:latin typeface="Times New Roman" pitchFamily="18" charset="0"/>
                <a:ea typeface="メイリオ" panose="020B0604030504040204" pitchFamily="50" charset="-128"/>
                <a:cs typeface="Times New Roman" pitchFamily="18" charset="0"/>
              </a:rPr>
              <a:t> </a:t>
            </a:r>
            <a:r>
              <a:rPr lang="en-US" altLang="ja-JP" sz="1600" dirty="0" err="1">
                <a:latin typeface="Times New Roman" pitchFamily="18" charset="0"/>
                <a:ea typeface="メイリオ" panose="020B0604030504040204" pitchFamily="50" charset="-128"/>
                <a:cs typeface="Times New Roman" pitchFamily="18" charset="0"/>
              </a:rPr>
              <a:t>làm</a:t>
            </a:r>
            <a:r>
              <a:rPr lang="en-US" altLang="ja-JP" sz="1600" dirty="0">
                <a:latin typeface="Times New Roman" pitchFamily="18" charset="0"/>
                <a:ea typeface="メイリオ" panose="020B0604030504040204" pitchFamily="50" charset="-128"/>
                <a:cs typeface="Times New Roman" pitchFamily="18" charset="0"/>
              </a:rPr>
              <a:t> </a:t>
            </a:r>
            <a:r>
              <a:rPr lang="en-US" altLang="ja-JP" sz="1600" dirty="0" err="1">
                <a:latin typeface="Times New Roman" pitchFamily="18" charset="0"/>
                <a:ea typeface="メイリオ" panose="020B0604030504040204" pitchFamily="50" charset="-128"/>
                <a:cs typeface="Times New Roman" pitchFamily="18" charset="0"/>
              </a:rPr>
              <a:t>mát</a:t>
            </a:r>
            <a:r>
              <a:rPr lang="en-US" altLang="ja-JP" sz="1600" dirty="0">
                <a:latin typeface="Times New Roman" pitchFamily="18" charset="0"/>
                <a:ea typeface="メイリオ" panose="020B0604030504040204" pitchFamily="50" charset="-128"/>
                <a:cs typeface="Times New Roman" pitchFamily="18" charset="0"/>
              </a:rPr>
              <a:t> (MJ/year)</a:t>
            </a:r>
          </a:p>
        </p:txBody>
      </p:sp>
      <p:grpSp>
        <p:nvGrpSpPr>
          <p:cNvPr id="30" name="グループ化 29"/>
          <p:cNvGrpSpPr/>
          <p:nvPr/>
        </p:nvGrpSpPr>
        <p:grpSpPr>
          <a:xfrm>
            <a:off x="4805634" y="2301060"/>
            <a:ext cx="4304057" cy="3546015"/>
            <a:chOff x="4805634" y="2301060"/>
            <a:chExt cx="4304057" cy="3546015"/>
          </a:xfrm>
        </p:grpSpPr>
        <p:sp>
          <p:nvSpPr>
            <p:cNvPr id="20" name="正方形/長方形 19"/>
            <p:cNvSpPr/>
            <p:nvPr/>
          </p:nvSpPr>
          <p:spPr>
            <a:xfrm>
              <a:off x="4805634" y="5016078"/>
              <a:ext cx="4304057" cy="830997"/>
            </a:xfrm>
            <a:prstGeom prst="rect">
              <a:avLst/>
            </a:prstGeom>
            <a:solidFill>
              <a:schemeClr val="bg1"/>
            </a:solidFill>
          </p:spPr>
          <p:txBody>
            <a:bodyPr wrap="square">
              <a:spAutoFit/>
            </a:bodyPr>
            <a:lstStyle/>
            <a:p>
              <a:pPr eaLnBrk="1" hangingPunct="1"/>
              <a:r>
                <a:rPr lang="en-US" altLang="ja-JP" sz="1600">
                  <a:latin typeface="Times New Roman" pitchFamily="18" charset="0"/>
                  <a:ea typeface="メイリオ" panose="020B0604030504040204" pitchFamily="50" charset="-128"/>
                  <a:cs typeface="Times New Roman" pitchFamily="18" charset="0"/>
                </a:rPr>
                <a:t>    Typical Model               Energy Saving Model</a:t>
              </a:r>
            </a:p>
            <a:p>
              <a:pPr eaLnBrk="1" hangingPunct="1"/>
              <a:r>
                <a:rPr lang="en-US" altLang="ja-JP" sz="1600">
                  <a:latin typeface="Times New Roman" pitchFamily="18" charset="0"/>
                  <a:ea typeface="メイリオ" panose="020B0604030504040204" pitchFamily="50" charset="-128"/>
                  <a:cs typeface="Times New Roman" pitchFamily="18" charset="0"/>
                </a:rPr>
                <a:t> </a:t>
              </a:r>
              <a:r>
                <a:rPr lang="en-US" altLang="ja-JP" sz="1600" b="0">
                  <a:latin typeface="Times New Roman" pitchFamily="18" charset="0"/>
                  <a:ea typeface="メイリオ" panose="020B0604030504040204" pitchFamily="50" charset="-128"/>
                  <a:cs typeface="Times New Roman" pitchFamily="18" charset="0"/>
                </a:rPr>
                <a:t>Mô hình điển hình</a:t>
              </a:r>
              <a:r>
                <a:rPr lang="en-US" altLang="ja-JP" sz="1600">
                  <a:latin typeface="Times New Roman" pitchFamily="18" charset="0"/>
                  <a:ea typeface="メイリオ" panose="020B0604030504040204" pitchFamily="50" charset="-128"/>
                  <a:cs typeface="Times New Roman" pitchFamily="18" charset="0"/>
                </a:rPr>
                <a:t>                </a:t>
              </a:r>
              <a:r>
                <a:rPr lang="en-US" altLang="ja-JP" sz="1600" b="0">
                  <a:latin typeface="Times New Roman" pitchFamily="18" charset="0"/>
                  <a:ea typeface="メイリオ" panose="020B0604030504040204" pitchFamily="50" charset="-128"/>
                  <a:cs typeface="Times New Roman" pitchFamily="18" charset="0"/>
                </a:rPr>
                <a:t>Mô hình tiết kiệm</a:t>
              </a:r>
            </a:p>
            <a:p>
              <a:pPr eaLnBrk="1" hangingPunct="1"/>
              <a:r>
                <a:rPr lang="en-US" altLang="ja-JP" sz="1600" b="0">
                  <a:latin typeface="Times New Roman" pitchFamily="18" charset="0"/>
                  <a:ea typeface="メイリオ" panose="020B0604030504040204" pitchFamily="50" charset="-128"/>
                  <a:cs typeface="Times New Roman" pitchFamily="18" charset="0"/>
                </a:rPr>
                <a:t>			năng lượng</a:t>
              </a:r>
            </a:p>
          </p:txBody>
        </p:sp>
        <p:grpSp>
          <p:nvGrpSpPr>
            <p:cNvPr id="13" name="グループ化 12"/>
            <p:cNvGrpSpPr/>
            <p:nvPr/>
          </p:nvGrpSpPr>
          <p:grpSpPr>
            <a:xfrm>
              <a:off x="5364088" y="2301060"/>
              <a:ext cx="3468878" cy="2652900"/>
              <a:chOff x="5364088" y="2301060"/>
              <a:chExt cx="3468878" cy="2652900"/>
            </a:xfrm>
          </p:grpSpPr>
          <p:grpSp>
            <p:nvGrpSpPr>
              <p:cNvPr id="12" name="グループ化 11"/>
              <p:cNvGrpSpPr/>
              <p:nvPr/>
            </p:nvGrpSpPr>
            <p:grpSpPr>
              <a:xfrm>
                <a:off x="5364088" y="2439360"/>
                <a:ext cx="2996168" cy="2514600"/>
                <a:chOff x="5364088" y="2439360"/>
                <a:chExt cx="2996168" cy="2514600"/>
              </a:xfrm>
            </p:grpSpPr>
            <p:sp>
              <p:nvSpPr>
                <p:cNvPr id="7" name="正方形/長方形 6"/>
                <p:cNvSpPr/>
                <p:nvPr/>
              </p:nvSpPr>
              <p:spPr bwMode="auto">
                <a:xfrm>
                  <a:off x="5364088" y="2439360"/>
                  <a:ext cx="864096" cy="2514600"/>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23" name="正方形/長方形 22"/>
                <p:cNvSpPr/>
                <p:nvPr/>
              </p:nvSpPr>
              <p:spPr bwMode="auto">
                <a:xfrm>
                  <a:off x="7491576" y="3545590"/>
                  <a:ext cx="868680" cy="1389888"/>
                </a:xfrm>
                <a:prstGeom prst="rect">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11" name="正方形/長方形 10"/>
                <p:cNvSpPr/>
                <p:nvPr/>
              </p:nvSpPr>
              <p:spPr bwMode="auto">
                <a:xfrm>
                  <a:off x="6226398" y="4198884"/>
                  <a:ext cx="1261872" cy="15544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grpSp>
          <p:sp>
            <p:nvSpPr>
              <p:cNvPr id="24" name="正方形/長方形 23"/>
              <p:cNvSpPr/>
              <p:nvPr/>
            </p:nvSpPr>
            <p:spPr bwMode="auto">
              <a:xfrm>
                <a:off x="7556374" y="2301060"/>
                <a:ext cx="1276592" cy="62388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grpSp>
        <p:sp>
          <p:nvSpPr>
            <p:cNvPr id="4" name="正方形/長方形 3"/>
            <p:cNvSpPr/>
            <p:nvPr/>
          </p:nvSpPr>
          <p:spPr>
            <a:xfrm>
              <a:off x="7308304" y="2691284"/>
              <a:ext cx="1171156" cy="830997"/>
            </a:xfrm>
            <a:prstGeom prst="rect">
              <a:avLst/>
            </a:prstGeom>
            <a:solidFill>
              <a:schemeClr val="bg1"/>
            </a:solidFill>
          </p:spPr>
          <p:txBody>
            <a:bodyPr wrap="square">
              <a:spAutoFit/>
            </a:bodyPr>
            <a:lstStyle/>
            <a:p>
              <a:pPr algn="ctr"/>
              <a:r>
                <a:rPr lang="en-US" altLang="ja-JP" sz="2000">
                  <a:solidFill>
                    <a:srgbClr val="0000FF"/>
                  </a:solidFill>
                  <a:latin typeface="Times New Roman" pitchFamily="18" charset="0"/>
                  <a:ea typeface="メイリオ" panose="020B0604030504040204" pitchFamily="50" charset="-128"/>
                  <a:cs typeface="Times New Roman" pitchFamily="18" charset="0"/>
                </a:rPr>
                <a:t>GIẢM</a:t>
              </a:r>
              <a:endParaRPr lang="ja-JP" altLang="en-US" sz="2000">
                <a:solidFill>
                  <a:srgbClr val="0000FF"/>
                </a:solidFill>
                <a:latin typeface="Times New Roman" pitchFamily="18" charset="0"/>
                <a:cs typeface="Times New Roman" pitchFamily="18" charset="0"/>
              </a:endParaRPr>
            </a:p>
            <a:p>
              <a:pPr algn="ctr"/>
              <a:r>
                <a:rPr lang="en-US" altLang="ja-JP" sz="2800">
                  <a:solidFill>
                    <a:srgbClr val="0000FF"/>
                  </a:solidFill>
                  <a:latin typeface="メイリオ" panose="020B0604030504040204" pitchFamily="50" charset="-128"/>
                  <a:ea typeface="メイリオ" panose="020B0604030504040204" pitchFamily="50" charset="-128"/>
                </a:rPr>
                <a:t>44%</a:t>
              </a:r>
              <a:endParaRPr lang="en-US" altLang="ja-JP" sz="2800" dirty="0">
                <a:solidFill>
                  <a:srgbClr val="0000FF"/>
                </a:solidFill>
                <a:latin typeface="メイリオ" panose="020B0604030504040204" pitchFamily="50" charset="-128"/>
                <a:ea typeface="メイリオ" panose="020B0604030504040204" pitchFamily="50" charset="-128"/>
              </a:endParaRPr>
            </a:p>
          </p:txBody>
        </p:sp>
        <p:cxnSp>
          <p:nvCxnSpPr>
            <p:cNvPr id="26" name="直線矢印コネクタ 25"/>
            <p:cNvCxnSpPr/>
            <p:nvPr/>
          </p:nvCxnSpPr>
          <p:spPr bwMode="auto">
            <a:xfrm>
              <a:off x="6240117" y="2457435"/>
              <a:ext cx="1248153" cy="1088155"/>
            </a:xfrm>
            <a:prstGeom prst="straightConnector1">
              <a:avLst/>
            </a:prstGeom>
            <a:solidFill>
              <a:schemeClr val="accent1"/>
            </a:solidFill>
            <a:ln w="57150" cap="flat" cmpd="sng" algn="ctr">
              <a:solidFill>
                <a:srgbClr val="0000FF"/>
              </a:solidFill>
              <a:prstDash val="solid"/>
              <a:round/>
              <a:headEnd type="none" w="med" len="med"/>
              <a:tailEnd type="triangle"/>
            </a:ln>
            <a:effectLst/>
          </p:spPr>
        </p:cxnSp>
      </p:grpSp>
      <p:pic>
        <p:nvPicPr>
          <p:cNvPr id="18" name="図 17">
            <a:extLst>
              <a:ext uri="{FF2B5EF4-FFF2-40B4-BE49-F238E27FC236}">
                <a16:creationId xmlns:a16="http://schemas.microsoft.com/office/drawing/2014/main" xmlns="" id="{D323EB2D-C36A-48CC-897E-8696C6ACA015}"/>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t="58756" r="74465"/>
          <a:stretch/>
        </p:blipFill>
        <p:spPr>
          <a:xfrm>
            <a:off x="6440501" y="5568799"/>
            <a:ext cx="1155835" cy="1244577"/>
          </a:xfrm>
          <a:prstGeom prst="rect">
            <a:avLst/>
          </a:prstGeom>
        </p:spPr>
      </p:pic>
      <p:grpSp>
        <p:nvGrpSpPr>
          <p:cNvPr id="40" name="グループ化 39"/>
          <p:cNvGrpSpPr/>
          <p:nvPr/>
        </p:nvGrpSpPr>
        <p:grpSpPr>
          <a:xfrm>
            <a:off x="-14141" y="1279517"/>
            <a:ext cx="3482063" cy="4435267"/>
            <a:chOff x="-5338" y="1217104"/>
            <a:chExt cx="3482063" cy="4435267"/>
          </a:xfrm>
        </p:grpSpPr>
        <p:grpSp>
          <p:nvGrpSpPr>
            <p:cNvPr id="31" name="グループ化 30"/>
            <p:cNvGrpSpPr/>
            <p:nvPr/>
          </p:nvGrpSpPr>
          <p:grpSpPr>
            <a:xfrm>
              <a:off x="-5338" y="1217104"/>
              <a:ext cx="3482063" cy="4435267"/>
              <a:chOff x="-5338" y="1217104"/>
              <a:chExt cx="3482063" cy="4435267"/>
            </a:xfrm>
          </p:grpSpPr>
          <p:sp>
            <p:nvSpPr>
              <p:cNvPr id="15" name="正方形/長方形 14"/>
              <p:cNvSpPr/>
              <p:nvPr/>
            </p:nvSpPr>
            <p:spPr>
              <a:xfrm>
                <a:off x="264958" y="1217104"/>
                <a:ext cx="3118956" cy="615553"/>
              </a:xfrm>
              <a:prstGeom prst="rect">
                <a:avLst/>
              </a:prstGeom>
            </p:spPr>
            <p:txBody>
              <a:bodyPr wrap="square">
                <a:spAutoFit/>
              </a:bodyPr>
              <a:lstStyle/>
              <a:p>
                <a:pPr algn="ctr" eaLnBrk="1" hangingPunct="1"/>
                <a:r>
                  <a:rPr lang="ja-JP" altLang="en-US" sz="1600">
                    <a:latin typeface="メイリオ" panose="020B0604030504040204" pitchFamily="50" charset="-128"/>
                    <a:ea typeface="メイリオ" panose="020B0604030504040204" pitchFamily="50" charset="-128"/>
                  </a:rPr>
                  <a:t>住宅を横から見た図</a:t>
                </a:r>
                <a:endParaRPr lang="en-US" altLang="ja-JP" sz="1600">
                  <a:latin typeface="メイリオ" panose="020B0604030504040204" pitchFamily="50" charset="-128"/>
                  <a:ea typeface="メイリオ" panose="020B0604030504040204" pitchFamily="50" charset="-128"/>
                </a:endParaRPr>
              </a:p>
              <a:p>
                <a:pPr algn="ctr" eaLnBrk="1" hangingPunct="1"/>
                <a:r>
                  <a:rPr lang="en-US" altLang="ja-JP">
                    <a:latin typeface="Times New Roman" pitchFamily="18" charset="0"/>
                    <a:ea typeface="メイリオ" panose="020B0604030504040204" pitchFamily="50" charset="-128"/>
                    <a:cs typeface="Times New Roman" pitchFamily="18" charset="0"/>
                  </a:rPr>
                  <a:t>Mặt bên của ngôi nhà</a:t>
                </a:r>
                <a:endParaRPr lang="en-US" altLang="ja-JP" dirty="0">
                  <a:latin typeface="Times New Roman" pitchFamily="18" charset="0"/>
                  <a:ea typeface="メイリオ" panose="020B0604030504040204" pitchFamily="50" charset="-128"/>
                  <a:cs typeface="Times New Roman" pitchFamily="18" charset="0"/>
                </a:endParaRPr>
              </a:p>
            </p:txBody>
          </p:sp>
          <p:pic>
            <p:nvPicPr>
              <p:cNvPr id="32" name="図 31" descr="グラフィカル ユーザー インターフェイス&#10;&#10;自動的に生成された説明">
                <a:extLst>
                  <a:ext uri="{FF2B5EF4-FFF2-40B4-BE49-F238E27FC236}">
                    <a16:creationId xmlns:a16="http://schemas.microsoft.com/office/drawing/2014/main" xmlns="" id="{76451974-FD59-416F-A494-4F94A13E22D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133"/>
              <a:stretch/>
            </p:blipFill>
            <p:spPr bwMode="auto">
              <a:xfrm>
                <a:off x="-1" y="1750188"/>
                <a:ext cx="3421737" cy="3902183"/>
              </a:xfrm>
              <a:prstGeom prst="rect">
                <a:avLst/>
              </a:prstGeom>
              <a:ln>
                <a:noFill/>
              </a:ln>
              <a:extLst>
                <a:ext uri="{53640926-AAD7-44D8-BBD7-CCE9431645EC}">
                  <a14:shadowObscured xmlns:a14="http://schemas.microsoft.com/office/drawing/2010/main"/>
                </a:ext>
              </a:extLst>
            </p:spPr>
          </p:pic>
          <p:sp>
            <p:nvSpPr>
              <p:cNvPr id="33" name="正方形/長方形 32"/>
              <p:cNvSpPr/>
              <p:nvPr/>
            </p:nvSpPr>
            <p:spPr>
              <a:xfrm>
                <a:off x="1656183" y="3995828"/>
                <a:ext cx="1470512" cy="523220"/>
              </a:xfrm>
              <a:prstGeom prst="rect">
                <a:avLst/>
              </a:prstGeom>
              <a:solidFill>
                <a:schemeClr val="bg1"/>
              </a:solidFill>
            </p:spPr>
            <p:txBody>
              <a:bodyPr wrap="square">
                <a:spAutoFit/>
              </a:bodyPr>
              <a:lstStyle/>
              <a:p>
                <a:pPr algn="ctr" eaLnBrk="1" hangingPunct="1"/>
                <a:r>
                  <a:rPr lang="en-US" altLang="ja-JP" sz="1400" b="0">
                    <a:latin typeface="+mj-lt"/>
                    <a:ea typeface="メイリオ" panose="020B0604030504040204" pitchFamily="50" charset="-128"/>
                  </a:rPr>
                  <a:t>Main bedroom</a:t>
                </a:r>
              </a:p>
              <a:p>
                <a:pPr algn="ctr" eaLnBrk="1" hangingPunct="1"/>
                <a:r>
                  <a:rPr lang="en-US" altLang="ja-JP" sz="1400" b="0">
                    <a:latin typeface="+mj-lt"/>
                    <a:ea typeface="メイリオ" panose="020B0604030504040204" pitchFamily="50" charset="-128"/>
                  </a:rPr>
                  <a:t>Phòng ngủ</a:t>
                </a:r>
                <a:endParaRPr lang="en-US" altLang="ja-JP" sz="1400" b="0" dirty="0">
                  <a:latin typeface="+mj-lt"/>
                  <a:ea typeface="メイリオ" panose="020B0604030504040204" pitchFamily="50" charset="-128"/>
                </a:endParaRPr>
              </a:p>
            </p:txBody>
          </p:sp>
          <p:sp>
            <p:nvSpPr>
              <p:cNvPr id="34" name="正方形/長方形 33"/>
              <p:cNvSpPr/>
              <p:nvPr/>
            </p:nvSpPr>
            <p:spPr>
              <a:xfrm>
                <a:off x="1583747" y="2664620"/>
                <a:ext cx="1470512" cy="523220"/>
              </a:xfrm>
              <a:prstGeom prst="rect">
                <a:avLst/>
              </a:prstGeom>
              <a:solidFill>
                <a:schemeClr val="bg1"/>
              </a:solidFill>
            </p:spPr>
            <p:txBody>
              <a:bodyPr wrap="square">
                <a:spAutoFit/>
              </a:bodyPr>
              <a:lstStyle/>
              <a:p>
                <a:pPr algn="ctr" eaLnBrk="1" hangingPunct="1"/>
                <a:r>
                  <a:rPr lang="en-US" altLang="ja-JP" sz="1400" b="0">
                    <a:latin typeface="+mj-lt"/>
                    <a:ea typeface="メイリオ" panose="020B0604030504040204" pitchFamily="50" charset="-128"/>
                  </a:rPr>
                  <a:t>Buddhist altar</a:t>
                </a:r>
              </a:p>
              <a:p>
                <a:pPr algn="ctr" eaLnBrk="1" hangingPunct="1"/>
                <a:r>
                  <a:rPr lang="en-US" altLang="ja-JP" sz="1400" b="0">
                    <a:latin typeface="+mj-lt"/>
                    <a:ea typeface="メイリオ" panose="020B0604030504040204" pitchFamily="50" charset="-128"/>
                  </a:rPr>
                  <a:t>Phòng thờ</a:t>
                </a:r>
                <a:endParaRPr lang="en-US" altLang="ja-JP" sz="1400" b="0" dirty="0">
                  <a:latin typeface="+mj-lt"/>
                  <a:ea typeface="メイリオ" panose="020B0604030504040204" pitchFamily="50" charset="-128"/>
                </a:endParaRPr>
              </a:p>
            </p:txBody>
          </p:sp>
          <p:sp>
            <p:nvSpPr>
              <p:cNvPr id="35" name="正方形/長方形 34"/>
              <p:cNvSpPr/>
              <p:nvPr/>
            </p:nvSpPr>
            <p:spPr>
              <a:xfrm>
                <a:off x="1574511" y="5262991"/>
                <a:ext cx="1470512" cy="307777"/>
              </a:xfrm>
              <a:prstGeom prst="rect">
                <a:avLst/>
              </a:prstGeom>
              <a:solidFill>
                <a:schemeClr val="bg1"/>
              </a:solidFill>
            </p:spPr>
            <p:txBody>
              <a:bodyPr wrap="square">
                <a:spAutoFit/>
              </a:bodyPr>
              <a:lstStyle/>
              <a:p>
                <a:pPr algn="ctr" eaLnBrk="1" hangingPunct="1"/>
                <a:r>
                  <a:rPr lang="en-US" altLang="ja-JP" sz="1400" b="0" dirty="0">
                    <a:latin typeface="+mj-lt"/>
                    <a:ea typeface="メイリオ" panose="020B0604030504040204" pitchFamily="50" charset="-128"/>
                  </a:rPr>
                  <a:t>Living room</a:t>
                </a:r>
              </a:p>
            </p:txBody>
          </p:sp>
          <p:sp>
            <p:nvSpPr>
              <p:cNvPr id="36" name="正方形/長方形 35"/>
              <p:cNvSpPr/>
              <p:nvPr/>
            </p:nvSpPr>
            <p:spPr>
              <a:xfrm>
                <a:off x="899592" y="1772816"/>
                <a:ext cx="2282258" cy="523220"/>
              </a:xfrm>
              <a:prstGeom prst="rect">
                <a:avLst/>
              </a:prstGeom>
              <a:solidFill>
                <a:schemeClr val="bg1"/>
              </a:solidFill>
            </p:spPr>
            <p:txBody>
              <a:bodyPr wrap="square">
                <a:spAutoFit/>
              </a:bodyPr>
              <a:lstStyle/>
              <a:p>
                <a:pPr algn="ctr" eaLnBrk="1" hangingPunct="1"/>
                <a:r>
                  <a:rPr lang="en-US" altLang="ja-JP" sz="1400" dirty="0">
                    <a:solidFill>
                      <a:srgbClr val="0000FF"/>
                    </a:solidFill>
                    <a:latin typeface="+mj-lt"/>
                    <a:ea typeface="メイリオ" panose="020B0604030504040204" pitchFamily="50" charset="-128"/>
                  </a:rPr>
                  <a:t>High </a:t>
                </a:r>
                <a:r>
                  <a:rPr lang="en-US" altLang="ja-JP" sz="1400">
                    <a:solidFill>
                      <a:srgbClr val="0000FF"/>
                    </a:solidFill>
                    <a:latin typeface="+mj-lt"/>
                    <a:ea typeface="メイリオ" panose="020B0604030504040204" pitchFamily="50" charset="-128"/>
                  </a:rPr>
                  <a:t>Reflective Paint</a:t>
                </a:r>
              </a:p>
              <a:p>
                <a:pPr algn="ctr" eaLnBrk="1" hangingPunct="1"/>
                <a:r>
                  <a:rPr lang="en-US" altLang="ja-JP" sz="1400">
                    <a:solidFill>
                      <a:srgbClr val="0000FF"/>
                    </a:solidFill>
                    <a:latin typeface="+mj-lt"/>
                    <a:ea typeface="メイリオ" panose="020B0604030504040204" pitchFamily="50" charset="-128"/>
                  </a:rPr>
                  <a:t>Sơn phản xạ cao</a:t>
                </a:r>
                <a:endParaRPr lang="en-US" altLang="ja-JP" sz="1400" dirty="0">
                  <a:solidFill>
                    <a:srgbClr val="0000FF"/>
                  </a:solidFill>
                  <a:latin typeface="+mj-lt"/>
                  <a:ea typeface="メイリオ" panose="020B0604030504040204" pitchFamily="50" charset="-128"/>
                </a:endParaRPr>
              </a:p>
            </p:txBody>
          </p:sp>
          <p:sp>
            <p:nvSpPr>
              <p:cNvPr id="37" name="正方形/長方形 36"/>
              <p:cNvSpPr/>
              <p:nvPr/>
            </p:nvSpPr>
            <p:spPr>
              <a:xfrm>
                <a:off x="-1" y="2096573"/>
                <a:ext cx="875529" cy="693950"/>
              </a:xfrm>
              <a:prstGeom prst="rect">
                <a:avLst/>
              </a:prstGeom>
              <a:solidFill>
                <a:schemeClr val="bg1"/>
              </a:solidFill>
            </p:spPr>
            <p:txBody>
              <a:bodyPr wrap="square" lIns="0" tIns="0" rIns="0" bIns="0">
                <a:spAutoFit/>
              </a:bodyPr>
              <a:lstStyle/>
              <a:p>
                <a:pPr algn="ctr" eaLnBrk="1" hangingPunct="1"/>
                <a:r>
                  <a:rPr lang="en-US" altLang="ja-JP" sz="1400" dirty="0">
                    <a:solidFill>
                      <a:srgbClr val="0000FF"/>
                    </a:solidFill>
                    <a:latin typeface="+mj-lt"/>
                    <a:ea typeface="メイリオ" panose="020B0604030504040204" pitchFamily="50" charset="-128"/>
                  </a:rPr>
                  <a:t>Eaves</a:t>
                </a:r>
              </a:p>
              <a:p>
                <a:pPr algn="ctr" eaLnBrk="1" hangingPunct="1"/>
                <a:r>
                  <a:rPr lang="en-US" altLang="ja-JP" sz="1400">
                    <a:solidFill>
                      <a:srgbClr val="0000FF"/>
                    </a:solidFill>
                    <a:latin typeface="+mj-lt"/>
                    <a:ea typeface="メイリオ" panose="020B0604030504040204" pitchFamily="50" charset="-128"/>
                  </a:rPr>
                  <a:t>Mái hiên</a:t>
                </a:r>
                <a:endParaRPr lang="en-US" altLang="ja-JP" sz="1400" dirty="0">
                  <a:solidFill>
                    <a:srgbClr val="0000FF"/>
                  </a:solidFill>
                  <a:latin typeface="+mj-lt"/>
                  <a:ea typeface="メイリオ" panose="020B0604030504040204" pitchFamily="50" charset="-128"/>
                </a:endParaRPr>
              </a:p>
            </p:txBody>
          </p:sp>
          <p:sp>
            <p:nvSpPr>
              <p:cNvPr id="38" name="正方形/長方形 37"/>
              <p:cNvSpPr/>
              <p:nvPr/>
            </p:nvSpPr>
            <p:spPr>
              <a:xfrm>
                <a:off x="-5338" y="3990454"/>
                <a:ext cx="1211001" cy="523220"/>
              </a:xfrm>
              <a:prstGeom prst="rect">
                <a:avLst/>
              </a:prstGeom>
              <a:solidFill>
                <a:schemeClr val="bg1"/>
              </a:solidFill>
            </p:spPr>
            <p:txBody>
              <a:bodyPr wrap="square">
                <a:spAutoFit/>
              </a:bodyPr>
              <a:lstStyle/>
              <a:p>
                <a:pPr algn="r" eaLnBrk="1" hangingPunct="1"/>
                <a:r>
                  <a:rPr lang="en-US" altLang="ja-JP" sz="1400">
                    <a:solidFill>
                      <a:srgbClr val="0000FF"/>
                    </a:solidFill>
                    <a:latin typeface="+mj-lt"/>
                    <a:ea typeface="メイリオ" panose="020B0604030504040204" pitchFamily="50" charset="-128"/>
                  </a:rPr>
                  <a:t>        Blind</a:t>
                </a:r>
              </a:p>
              <a:p>
                <a:pPr algn="r" eaLnBrk="1" hangingPunct="1"/>
                <a:r>
                  <a:rPr lang="en-US" altLang="ja-JP" sz="1400">
                    <a:solidFill>
                      <a:srgbClr val="0000FF"/>
                    </a:solidFill>
                    <a:latin typeface="+mj-lt"/>
                    <a:ea typeface="メイリオ" panose="020B0604030504040204" pitchFamily="50" charset="-128"/>
                  </a:rPr>
                  <a:t>Mành</a:t>
                </a:r>
                <a:endParaRPr lang="en-US" altLang="ja-JP" sz="1400" dirty="0">
                  <a:solidFill>
                    <a:srgbClr val="0000FF"/>
                  </a:solidFill>
                  <a:latin typeface="+mj-lt"/>
                  <a:ea typeface="メイリオ" panose="020B0604030504040204" pitchFamily="50" charset="-128"/>
                </a:endParaRPr>
              </a:p>
            </p:txBody>
          </p:sp>
          <p:sp>
            <p:nvSpPr>
              <p:cNvPr id="39" name="正方形/長方形 38"/>
              <p:cNvSpPr/>
              <p:nvPr/>
            </p:nvSpPr>
            <p:spPr>
              <a:xfrm>
                <a:off x="1772410" y="4540035"/>
                <a:ext cx="1704315" cy="410369"/>
              </a:xfrm>
              <a:prstGeom prst="rect">
                <a:avLst/>
              </a:prstGeom>
              <a:solidFill>
                <a:schemeClr val="bg1"/>
              </a:solidFill>
            </p:spPr>
            <p:txBody>
              <a:bodyPr wrap="square" lIns="0" tIns="0" rIns="0" bIns="0">
                <a:spAutoFit/>
              </a:bodyPr>
              <a:lstStyle/>
              <a:p>
                <a:pPr eaLnBrk="1" hangingPunct="1">
                  <a:lnSpc>
                    <a:spcPts val="1600"/>
                  </a:lnSpc>
                </a:pPr>
                <a:r>
                  <a:rPr lang="en-US" altLang="ja-JP" sz="1300" dirty="0">
                    <a:solidFill>
                      <a:srgbClr val="0000FF"/>
                    </a:solidFill>
                    <a:latin typeface="+mj-lt"/>
                    <a:ea typeface="メイリオ" panose="020B0604030504040204" pitchFamily="50" charset="-128"/>
                  </a:rPr>
                  <a:t>Heat </a:t>
                </a:r>
                <a:r>
                  <a:rPr lang="en-US" altLang="ja-JP" sz="1300">
                    <a:solidFill>
                      <a:srgbClr val="0000FF"/>
                    </a:solidFill>
                    <a:latin typeface="+mj-lt"/>
                    <a:ea typeface="メイリオ" panose="020B0604030504040204" pitchFamily="50" charset="-128"/>
                  </a:rPr>
                  <a:t>Reflective Glass</a:t>
                </a:r>
              </a:p>
              <a:p>
                <a:pPr eaLnBrk="1" hangingPunct="1">
                  <a:lnSpc>
                    <a:spcPts val="1600"/>
                  </a:lnSpc>
                </a:pPr>
                <a:r>
                  <a:rPr lang="en-US" altLang="ja-JP" sz="1400">
                    <a:solidFill>
                      <a:srgbClr val="0000FF"/>
                    </a:solidFill>
                    <a:latin typeface="+mj-lt"/>
                    <a:ea typeface="メイリオ" panose="020B0604030504040204" pitchFamily="50" charset="-128"/>
                  </a:rPr>
                  <a:t>Kính phản xạ nhiệt</a:t>
                </a:r>
                <a:endParaRPr lang="en-US" altLang="ja-JP" sz="1400" dirty="0">
                  <a:solidFill>
                    <a:srgbClr val="0000FF"/>
                  </a:solidFill>
                  <a:latin typeface="+mj-lt"/>
                  <a:ea typeface="メイリオ" panose="020B0604030504040204" pitchFamily="50" charset="-128"/>
                </a:endParaRPr>
              </a:p>
            </p:txBody>
          </p:sp>
        </p:grpSp>
        <p:sp>
          <p:nvSpPr>
            <p:cNvPr id="41" name="正方形/長方形 40"/>
            <p:cNvSpPr/>
            <p:nvPr/>
          </p:nvSpPr>
          <p:spPr>
            <a:xfrm>
              <a:off x="1656183" y="3140968"/>
              <a:ext cx="1704315" cy="523220"/>
            </a:xfrm>
            <a:prstGeom prst="rect">
              <a:avLst/>
            </a:prstGeom>
            <a:solidFill>
              <a:schemeClr val="bg1"/>
            </a:solidFill>
          </p:spPr>
          <p:txBody>
            <a:bodyPr wrap="square" lIns="0" tIns="0" rIns="0" bIns="0">
              <a:spAutoFit/>
            </a:bodyPr>
            <a:lstStyle/>
            <a:p>
              <a:pPr eaLnBrk="1" hangingPunct="1">
                <a:lnSpc>
                  <a:spcPts val="2400"/>
                </a:lnSpc>
              </a:pPr>
              <a:r>
                <a:rPr lang="en-US" altLang="ja-JP" sz="1400">
                  <a:solidFill>
                    <a:srgbClr val="0000FF"/>
                  </a:solidFill>
                  <a:latin typeface="+mj-lt"/>
                  <a:ea typeface="メイリオ" panose="020B0604030504040204" pitchFamily="50" charset="-128"/>
                </a:rPr>
                <a:t>Insulation</a:t>
              </a:r>
            </a:p>
            <a:p>
              <a:pPr eaLnBrk="1" hangingPunct="1"/>
              <a:r>
                <a:rPr lang="en-US" altLang="ja-JP" sz="1400">
                  <a:solidFill>
                    <a:srgbClr val="0000FF"/>
                  </a:solidFill>
                  <a:latin typeface="+mj-lt"/>
                  <a:ea typeface="メイリオ" panose="020B0604030504040204" pitchFamily="50" charset="-128"/>
                </a:rPr>
                <a:t>Cách nhiệt</a:t>
              </a:r>
              <a:endParaRPr lang="en-US" altLang="ja-JP" sz="1400" dirty="0">
                <a:solidFill>
                  <a:srgbClr val="0000FF"/>
                </a:solidFill>
                <a:latin typeface="+mj-lt"/>
                <a:ea typeface="メイリオ" panose="020B0604030504040204" pitchFamily="50" charset="-128"/>
              </a:endParaRPr>
            </a:p>
          </p:txBody>
        </p:sp>
      </p:grpSp>
      <p:sp>
        <p:nvSpPr>
          <p:cNvPr id="42" name="正方形/長方形 9"/>
          <p:cNvSpPr/>
          <p:nvPr/>
        </p:nvSpPr>
        <p:spPr>
          <a:xfrm>
            <a:off x="191582" y="116632"/>
            <a:ext cx="8844913" cy="1169551"/>
          </a:xfrm>
          <a:prstGeom prst="rect">
            <a:avLst/>
          </a:prstGeom>
        </p:spPr>
        <p:txBody>
          <a:bodyPr wrap="square">
            <a:spAutoFit/>
          </a:bodyPr>
          <a:lstStyle/>
          <a:p>
            <a:pPr algn="ctr"/>
            <a:r>
              <a:rPr lang="ja-JP" altLang="en-US" sz="2200" dirty="0">
                <a:latin typeface="メイリオ" panose="020B0604030504040204" pitchFamily="50" charset="-128"/>
                <a:ea typeface="メイリオ" panose="020B0604030504040204" pitchFamily="50" charset="-128"/>
              </a:rPr>
              <a:t>住宅の「さえぎる」「とおさない」工</a:t>
            </a:r>
            <a:r>
              <a:rPr lang="ja-JP" altLang="en-US" sz="2200">
                <a:latin typeface="メイリオ" panose="020B0604030504040204" pitchFamily="50" charset="-128"/>
                <a:ea typeface="メイリオ" panose="020B0604030504040204" pitchFamily="50" charset="-128"/>
              </a:rPr>
              <a:t>夫と省</a:t>
            </a:r>
            <a:r>
              <a:rPr lang="ja-JP" altLang="en-US" sz="2200" dirty="0">
                <a:latin typeface="メイリオ" panose="020B0604030504040204" pitchFamily="50" charset="-128"/>
                <a:ea typeface="メイリオ" panose="020B0604030504040204" pitchFamily="50" charset="-128"/>
              </a:rPr>
              <a:t>エネルギー</a:t>
            </a:r>
            <a:r>
              <a:rPr lang="ja-JP" altLang="en-US" sz="2200">
                <a:latin typeface="メイリオ" panose="020B0604030504040204" pitchFamily="50" charset="-128"/>
                <a:ea typeface="メイリオ" panose="020B0604030504040204" pitchFamily="50" charset="-128"/>
              </a:rPr>
              <a:t>効果</a:t>
            </a:r>
            <a:endParaRPr lang="en-US" altLang="ja-JP" sz="2200">
              <a:latin typeface="メイリオ" panose="020B0604030504040204" pitchFamily="50" charset="-128"/>
              <a:ea typeface="メイリオ" panose="020B0604030504040204" pitchFamily="50" charset="-128"/>
            </a:endParaRPr>
          </a:p>
          <a:p>
            <a:pPr algn="ctr"/>
            <a:r>
              <a:rPr lang="vi-VN" altLang="ja-JP" sz="2400">
                <a:latin typeface="Times New Roman" pitchFamily="18" charset="0"/>
                <a:cs typeface="Times New Roman" pitchFamily="18" charset="0"/>
              </a:rPr>
              <a:t>Sự khéo léo và tiết kiệm năng lượng hiệu quả </a:t>
            </a:r>
            <a:endParaRPr lang="en-US" altLang="ja-JP" sz="2400">
              <a:latin typeface="Times New Roman" pitchFamily="18" charset="0"/>
              <a:cs typeface="Times New Roman" pitchFamily="18" charset="0"/>
            </a:endParaRPr>
          </a:p>
          <a:p>
            <a:pPr algn="ctr"/>
            <a:r>
              <a:rPr lang="vi-VN" altLang="ja-JP" sz="2400">
                <a:latin typeface="Times New Roman" pitchFamily="18" charset="0"/>
                <a:cs typeface="Times New Roman" pitchFamily="18" charset="0"/>
              </a:rPr>
              <a:t>của việc “</a:t>
            </a:r>
            <a:r>
              <a:rPr lang="en-US" altLang="ja-JP" sz="2400">
                <a:latin typeface="Times New Roman" pitchFamily="18" charset="0"/>
                <a:cs typeface="Times New Roman" pitchFamily="18" charset="0"/>
              </a:rPr>
              <a:t>chặn</a:t>
            </a:r>
            <a:r>
              <a:rPr lang="vi-VN" altLang="ja-JP" sz="2400">
                <a:latin typeface="Times New Roman" pitchFamily="18" charset="0"/>
                <a:cs typeface="Times New Roman" pitchFamily="18" charset="0"/>
              </a:rPr>
              <a:t>" và "không </a:t>
            </a:r>
            <a:r>
              <a:rPr lang="en-US" altLang="ja-JP" sz="2400">
                <a:latin typeface="Times New Roman" pitchFamily="18" charset="0"/>
                <a:cs typeface="Times New Roman" pitchFamily="18" charset="0"/>
              </a:rPr>
              <a:t>xuyên qua</a:t>
            </a:r>
            <a:r>
              <a:rPr lang="vi-VN" altLang="ja-JP" sz="2400">
                <a:latin typeface="Times New Roman" pitchFamily="18" charset="0"/>
                <a:cs typeface="Times New Roman" pitchFamily="18" charset="0"/>
              </a:rPr>
              <a:t>" ngôi nhà</a:t>
            </a:r>
            <a:endParaRPr lang="ja-JP" altLang="en-US" sz="2400" dirty="0">
              <a:latin typeface="Times New Roman" pitchFamily="18" charset="0"/>
              <a:cs typeface="Times New Roman" pitchFamily="18" charset="0"/>
            </a:endParaRPr>
          </a:p>
        </p:txBody>
      </p:sp>
      <p:sp>
        <p:nvSpPr>
          <p:cNvPr id="44" name="正方形/長方形 20"/>
          <p:cNvSpPr/>
          <p:nvPr/>
        </p:nvSpPr>
        <p:spPr>
          <a:xfrm>
            <a:off x="4491504" y="1700808"/>
            <a:ext cx="4476216" cy="615553"/>
          </a:xfrm>
          <a:prstGeom prst="rect">
            <a:avLst/>
          </a:prstGeom>
        </p:spPr>
        <p:txBody>
          <a:bodyPr wrap="square">
            <a:spAutoFit/>
          </a:bodyPr>
          <a:lstStyle/>
          <a:p>
            <a:pPr algn="ctr" eaLnBrk="1" hangingPunct="1"/>
            <a:r>
              <a:rPr lang="ja-JP" altLang="en-US" sz="1600" dirty="0">
                <a:latin typeface="メイリオ" panose="020B0604030504040204" pitchFamily="50" charset="-128"/>
                <a:ea typeface="メイリオ" panose="020B0604030504040204" pitchFamily="50" charset="-128"/>
              </a:rPr>
              <a:t>冷房にかかるエネルギー消</a:t>
            </a:r>
            <a:r>
              <a:rPr lang="ja-JP" altLang="en-US" sz="1600">
                <a:latin typeface="メイリオ" panose="020B0604030504040204" pitchFamily="50" charset="-128"/>
                <a:ea typeface="メイリオ" panose="020B0604030504040204" pitchFamily="50" charset="-128"/>
              </a:rPr>
              <a:t>費量</a:t>
            </a:r>
            <a:endParaRPr lang="en-US" altLang="ja-JP" sz="1600">
              <a:latin typeface="メイリオ" panose="020B0604030504040204" pitchFamily="50" charset="-128"/>
              <a:ea typeface="メイリオ" panose="020B0604030504040204" pitchFamily="50" charset="-128"/>
            </a:endParaRPr>
          </a:p>
          <a:p>
            <a:pPr algn="ctr" eaLnBrk="1" hangingPunct="1"/>
            <a:r>
              <a:rPr lang="vi-VN" altLang="ja-JP">
                <a:latin typeface="Times New Roman" pitchFamily="18" charset="0"/>
                <a:ea typeface="メイリオ" panose="020B0604030504040204" pitchFamily="50" charset="-128"/>
                <a:cs typeface="Times New Roman" pitchFamily="18" charset="0"/>
              </a:rPr>
              <a:t>Tiêu thụ năng lượng để làm mát</a:t>
            </a:r>
            <a:endParaRPr lang="en-US" altLang="ja-JP" dirty="0">
              <a:latin typeface="Times New Roman" pitchFamily="18" charset="0"/>
              <a:ea typeface="メイリオ" panose="020B0604030504040204" pitchFamily="50" charset="-128"/>
              <a:cs typeface="Times New Roman" pitchFamily="18" charset="0"/>
            </a:endParaRPr>
          </a:p>
        </p:txBody>
      </p:sp>
      <p:sp>
        <p:nvSpPr>
          <p:cNvPr id="45" name="吹き出し: 円形 40">
            <a:extLst>
              <a:ext uri="{FF2B5EF4-FFF2-40B4-BE49-F238E27FC236}">
                <a16:creationId xmlns:a16="http://schemas.microsoft.com/office/drawing/2014/main" xmlns="" id="{411EA932-02F2-44FC-9796-8D7DE5D52406}"/>
              </a:ext>
            </a:extLst>
          </p:cNvPr>
          <p:cNvSpPr/>
          <p:nvPr/>
        </p:nvSpPr>
        <p:spPr bwMode="auto">
          <a:xfrm>
            <a:off x="1705473" y="5486167"/>
            <a:ext cx="3969839" cy="1327209"/>
          </a:xfrm>
          <a:prstGeom prst="wedgeEllipseCallout">
            <a:avLst>
              <a:gd name="adj1" fmla="val 68272"/>
              <a:gd name="adj2" fmla="val 7827"/>
            </a:avLst>
          </a:prstGeom>
          <a:solidFill>
            <a:schemeClr val="bg1"/>
          </a:solidFill>
          <a:ln w="1905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latin typeface="メイリオ" panose="020B0604030504040204" pitchFamily="50" charset="-128"/>
                <a:ea typeface="メイリオ" panose="020B0604030504040204" pitchFamily="50" charset="-128"/>
              </a:rPr>
              <a:t>冷房にかかるエネルギー</a:t>
            </a:r>
            <a:endParaRPr lang="en-US" altLang="ja-JP" dirty="0">
              <a:latin typeface="メイリオ" panose="020B0604030504040204" pitchFamily="50" charset="-128"/>
              <a:ea typeface="メイリオ" panose="020B0604030504040204"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latin typeface="メイリオ" panose="020B0604030504040204" pitchFamily="50" charset="-128"/>
                <a:ea typeface="メイリオ" panose="020B0604030504040204" pitchFamily="50" charset="-128"/>
              </a:rPr>
              <a:t>が半分になるね！</a:t>
            </a:r>
            <a:endParaRPr lang="en-US" altLang="ja-JP" dirty="0">
              <a:latin typeface="メイリオ" panose="020B0604030504040204" pitchFamily="50" charset="-128"/>
              <a:ea typeface="メイリオ" panose="020B0604030504040204" pitchFamily="50" charset="-128"/>
            </a:endParaRPr>
          </a:p>
          <a:p>
            <a:pPr algn="ctr" eaLnBrk="1" hangingPunct="1"/>
            <a:r>
              <a:rPr lang="vi-VN" altLang="ja-JP" dirty="0">
                <a:latin typeface="Times New Roman" pitchFamily="18" charset="0"/>
                <a:ea typeface="メイリオ" panose="020B0604030504040204" pitchFamily="50" charset="-128"/>
                <a:cs typeface="Times New Roman" pitchFamily="18" charset="0"/>
              </a:rPr>
              <a:t>Năng lượng cần thiết để làm mát </a:t>
            </a:r>
            <a:endParaRPr lang="en-US" altLang="ja-JP" dirty="0">
              <a:latin typeface="Times New Roman" pitchFamily="18" charset="0"/>
              <a:ea typeface="メイリオ" panose="020B0604030504040204" pitchFamily="50" charset="-128"/>
              <a:cs typeface="Times New Roman" pitchFamily="18" charset="0"/>
            </a:endParaRPr>
          </a:p>
          <a:p>
            <a:pPr algn="ctr" eaLnBrk="1" hangingPunct="1"/>
            <a:r>
              <a:rPr lang="vi-VN" altLang="ja-JP" dirty="0">
                <a:latin typeface="Times New Roman" pitchFamily="18" charset="0"/>
                <a:ea typeface="メイリオ" panose="020B0604030504040204" pitchFamily="50" charset="-128"/>
                <a:cs typeface="Times New Roman" pitchFamily="18" charset="0"/>
              </a:rPr>
              <a:t>giảm một nửa!</a:t>
            </a:r>
            <a:endParaRPr lang="en-US" altLang="ja-JP" dirty="0">
              <a:latin typeface="Times New Roman" pitchFamily="18" charset="0"/>
              <a:ea typeface="メイリオ" panose="020B0604030504040204" pitchFamily="50" charset="-128"/>
              <a:cs typeface="Times New Roman" pitchFamily="18" charset="0"/>
            </a:endParaRPr>
          </a:p>
        </p:txBody>
      </p:sp>
    </p:spTree>
    <p:extLst>
      <p:ext uri="{BB962C8B-B14F-4D97-AF65-F5344CB8AC3E}">
        <p14:creationId xmlns:p14="http://schemas.microsoft.com/office/powerpoint/2010/main" val="2234076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xmlns="" id="{1DEFAE2E-E21E-4A3E-9099-C8693EA23982}"/>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52579" t="55198"/>
          <a:stretch/>
        </p:blipFill>
        <p:spPr>
          <a:xfrm>
            <a:off x="5220072" y="4005064"/>
            <a:ext cx="2808312" cy="1768803"/>
          </a:xfrm>
          <a:prstGeom prst="rect">
            <a:avLst/>
          </a:prstGeom>
        </p:spPr>
      </p:pic>
      <p:pic>
        <p:nvPicPr>
          <p:cNvPr id="9" name="図 8">
            <a:extLst>
              <a:ext uri="{FF2B5EF4-FFF2-40B4-BE49-F238E27FC236}">
                <a16:creationId xmlns:a16="http://schemas.microsoft.com/office/drawing/2014/main" xmlns="" id="{C29E8D34-2D92-4EB8-810D-9655BC4293D0}"/>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r="76652" b="60284"/>
          <a:stretch/>
        </p:blipFill>
        <p:spPr>
          <a:xfrm>
            <a:off x="755576" y="1988840"/>
            <a:ext cx="1522431" cy="1726482"/>
          </a:xfrm>
          <a:prstGeom prst="rect">
            <a:avLst/>
          </a:prstGeom>
        </p:spPr>
      </p:pic>
      <p:sp>
        <p:nvSpPr>
          <p:cNvPr id="10" name="吹き出し: 円形 9">
            <a:extLst>
              <a:ext uri="{FF2B5EF4-FFF2-40B4-BE49-F238E27FC236}">
                <a16:creationId xmlns:a16="http://schemas.microsoft.com/office/drawing/2014/main" xmlns="" id="{2C43A5E9-2F34-47C7-8136-180D507F64D3}"/>
              </a:ext>
            </a:extLst>
          </p:cNvPr>
          <p:cNvSpPr/>
          <p:nvPr/>
        </p:nvSpPr>
        <p:spPr bwMode="auto">
          <a:xfrm>
            <a:off x="2411760" y="692696"/>
            <a:ext cx="6516216" cy="2304256"/>
          </a:xfrm>
          <a:prstGeom prst="wedgeEllipseCallout">
            <a:avLst>
              <a:gd name="adj1" fmla="val -53410"/>
              <a:gd name="adj2" fmla="val 36377"/>
            </a:avLst>
          </a:prstGeom>
          <a:solidFill>
            <a:schemeClr val="bg1"/>
          </a:solidFill>
          <a:ln w="1905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000" dirty="0">
                <a:latin typeface="メイリオ" panose="020B0604030504040204" pitchFamily="50" charset="-128"/>
                <a:ea typeface="メイリオ" panose="020B0604030504040204" pitchFamily="50" charset="-128"/>
              </a:rPr>
              <a:t>冷房を使わず省エネルギーに，</a:t>
            </a:r>
            <a:endParaRPr lang="en-US" altLang="ja-JP" sz="2000" dirty="0">
              <a:latin typeface="メイリオ" panose="020B0604030504040204" pitchFamily="50" charset="-128"/>
              <a:ea typeface="メイリオ" panose="020B0604030504040204"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2000" dirty="0">
                <a:latin typeface="メイリオ" panose="020B0604030504040204" pitchFamily="50" charset="-128"/>
                <a:ea typeface="メイリオ" panose="020B0604030504040204" pitchFamily="50" charset="-128"/>
              </a:rPr>
              <a:t>建物をすずしくする工夫を紹介したよ</a:t>
            </a:r>
            <a:endParaRPr lang="en-US" altLang="ja-JP" sz="2000" dirty="0">
              <a:latin typeface="メイリオ" panose="020B0604030504040204" pitchFamily="50" charset="-128"/>
              <a:ea typeface="メイリオ" panose="020B0604030504040204" pitchFamily="50" charset="-128"/>
            </a:endParaRPr>
          </a:p>
          <a:p>
            <a:pPr algn="ctr" eaLnBrk="1" hangingPunct="1"/>
            <a:r>
              <a:rPr lang="vi-VN" altLang="ja-JP" sz="2200" dirty="0">
                <a:latin typeface="Times New Roman" pitchFamily="18" charset="0"/>
                <a:ea typeface="メイリオ" panose="020B0604030504040204" pitchFamily="50" charset="-128"/>
                <a:cs typeface="Times New Roman" pitchFamily="18" charset="0"/>
              </a:rPr>
              <a:t>Tôi đã giới thiệu </a:t>
            </a:r>
            <a:r>
              <a:rPr lang="en-US" altLang="ja-JP" sz="2200" dirty="0" err="1">
                <a:latin typeface="Times New Roman" pitchFamily="18" charset="0"/>
                <a:ea typeface="メイリオ" panose="020B0604030504040204" pitchFamily="50" charset="-128"/>
                <a:cs typeface="Times New Roman" pitchFamily="18" charset="0"/>
              </a:rPr>
              <a:t>một</a:t>
            </a:r>
            <a:r>
              <a:rPr lang="en-US" altLang="ja-JP" sz="2200" dirty="0">
                <a:latin typeface="Times New Roman" pitchFamily="18" charset="0"/>
                <a:ea typeface="メイリオ" panose="020B0604030504040204" pitchFamily="50" charset="-128"/>
                <a:cs typeface="Times New Roman" pitchFamily="18" charset="0"/>
              </a:rPr>
              <a:t> </a:t>
            </a:r>
            <a:r>
              <a:rPr lang="en-US" altLang="ja-JP" sz="2200" dirty="0" err="1">
                <a:latin typeface="Times New Roman" pitchFamily="18" charset="0"/>
                <a:ea typeface="メイリオ" panose="020B0604030504040204" pitchFamily="50" charset="-128"/>
                <a:cs typeface="Times New Roman" pitchFamily="18" charset="0"/>
              </a:rPr>
              <a:t>số</a:t>
            </a:r>
            <a:r>
              <a:rPr lang="en-US" altLang="ja-JP" sz="2200" dirty="0">
                <a:latin typeface="Times New Roman" pitchFamily="18" charset="0"/>
                <a:ea typeface="メイリオ" panose="020B0604030504040204" pitchFamily="50" charset="-128"/>
                <a:cs typeface="Times New Roman" pitchFamily="18" charset="0"/>
              </a:rPr>
              <a:t> ý </a:t>
            </a:r>
            <a:r>
              <a:rPr lang="en-US" altLang="ja-JP" sz="2200" dirty="0" err="1">
                <a:latin typeface="Times New Roman" pitchFamily="18" charset="0"/>
                <a:ea typeface="メイリオ" panose="020B0604030504040204" pitchFamily="50" charset="-128"/>
                <a:cs typeface="Times New Roman" pitchFamily="18" charset="0"/>
              </a:rPr>
              <a:t>tưởng</a:t>
            </a:r>
            <a:r>
              <a:rPr lang="en-US" altLang="ja-JP" sz="2200" dirty="0">
                <a:latin typeface="Times New Roman" pitchFamily="18" charset="0"/>
                <a:ea typeface="メイリオ" panose="020B0604030504040204" pitchFamily="50" charset="-128"/>
                <a:cs typeface="Times New Roman" pitchFamily="18" charset="0"/>
              </a:rPr>
              <a:t> </a:t>
            </a:r>
            <a:r>
              <a:rPr lang="vi-VN" altLang="ja-JP" sz="2200" dirty="0">
                <a:latin typeface="Times New Roman" pitchFamily="18" charset="0"/>
                <a:ea typeface="メイリオ" panose="020B0604030504040204" pitchFamily="50" charset="-128"/>
                <a:cs typeface="Times New Roman" pitchFamily="18" charset="0"/>
              </a:rPr>
              <a:t>làm mát </a:t>
            </a:r>
            <a:r>
              <a:rPr lang="en-US" altLang="ja-JP" sz="2200" dirty="0" err="1">
                <a:latin typeface="Times New Roman" pitchFamily="18" charset="0"/>
                <a:ea typeface="メイリオ" panose="020B0604030504040204" pitchFamily="50" charset="-128"/>
                <a:cs typeface="Times New Roman" pitchFamily="18" charset="0"/>
              </a:rPr>
              <a:t>ngôi</a:t>
            </a:r>
            <a:r>
              <a:rPr lang="en-US" altLang="ja-JP" sz="2200" dirty="0">
                <a:latin typeface="Times New Roman" pitchFamily="18" charset="0"/>
                <a:ea typeface="メイリオ" panose="020B0604030504040204" pitchFamily="50" charset="-128"/>
                <a:cs typeface="Times New Roman" pitchFamily="18" charset="0"/>
              </a:rPr>
              <a:t> </a:t>
            </a:r>
            <a:r>
              <a:rPr lang="vi-VN" altLang="ja-JP" sz="2200" dirty="0">
                <a:latin typeface="Times New Roman" pitchFamily="18" charset="0"/>
                <a:ea typeface="メイリオ" panose="020B0604030504040204" pitchFamily="50" charset="-128"/>
                <a:cs typeface="Times New Roman" pitchFamily="18" charset="0"/>
              </a:rPr>
              <a:t>nhà </a:t>
            </a:r>
            <a:endParaRPr lang="en-US" altLang="ja-JP" sz="2200" dirty="0">
              <a:latin typeface="Times New Roman" pitchFamily="18" charset="0"/>
              <a:ea typeface="メイリオ" panose="020B0604030504040204" pitchFamily="50" charset="-128"/>
              <a:cs typeface="Times New Roman" pitchFamily="18" charset="0"/>
            </a:endParaRPr>
          </a:p>
          <a:p>
            <a:pPr algn="ctr" eaLnBrk="1" hangingPunct="1"/>
            <a:r>
              <a:rPr lang="vi-VN" altLang="ja-JP" sz="2200" dirty="0">
                <a:latin typeface="Times New Roman" pitchFamily="18" charset="0"/>
                <a:ea typeface="メイリオ" panose="020B0604030504040204" pitchFamily="50" charset="-128"/>
                <a:cs typeface="Times New Roman" pitchFamily="18" charset="0"/>
              </a:rPr>
              <a:t>để tiết kiệm năng lượng </a:t>
            </a:r>
            <a:endParaRPr lang="en-US" altLang="ja-JP" sz="2200" dirty="0">
              <a:latin typeface="Times New Roman" pitchFamily="18" charset="0"/>
              <a:ea typeface="メイリオ" panose="020B0604030504040204" pitchFamily="50" charset="-128"/>
              <a:cs typeface="Times New Roman" pitchFamily="18" charset="0"/>
            </a:endParaRPr>
          </a:p>
          <a:p>
            <a:pPr algn="ctr" eaLnBrk="1" hangingPunct="1"/>
            <a:r>
              <a:rPr lang="vi-VN" altLang="ja-JP" sz="2200" dirty="0">
                <a:latin typeface="Times New Roman" pitchFamily="18" charset="0"/>
                <a:ea typeface="メイリオ" panose="020B0604030504040204" pitchFamily="50" charset="-128"/>
                <a:cs typeface="Times New Roman" pitchFamily="18" charset="0"/>
              </a:rPr>
              <a:t>mà không cần </a:t>
            </a:r>
            <a:r>
              <a:rPr lang="vi-VN" altLang="ja-JP" sz="2200">
                <a:latin typeface="Times New Roman" pitchFamily="18" charset="0"/>
                <a:ea typeface="メイリオ" panose="020B0604030504040204" pitchFamily="50" charset="-128"/>
                <a:cs typeface="Times New Roman" pitchFamily="18" charset="0"/>
              </a:rPr>
              <a:t>dùng đế</a:t>
            </a:r>
            <a:r>
              <a:rPr lang="en-US" altLang="ja-JP" sz="2200">
                <a:latin typeface="Times New Roman" pitchFamily="18" charset="0"/>
                <a:ea typeface="メイリオ" panose="020B0604030504040204" pitchFamily="50" charset="-128"/>
                <a:cs typeface="Times New Roman" pitchFamily="18" charset="0"/>
              </a:rPr>
              <a:t>n máy lạnh</a:t>
            </a:r>
            <a:r>
              <a:rPr lang="vi-VN" altLang="ja-JP" sz="2200">
                <a:latin typeface="Times New Roman" pitchFamily="18" charset="0"/>
                <a:ea typeface="メイリオ" panose="020B0604030504040204" pitchFamily="50" charset="-128"/>
                <a:cs typeface="Times New Roman" pitchFamily="18" charset="0"/>
              </a:rPr>
              <a:t>.</a:t>
            </a:r>
            <a:endParaRPr lang="en-US" altLang="ja-JP" sz="2200" dirty="0">
              <a:latin typeface="Times New Roman" pitchFamily="18" charset="0"/>
              <a:ea typeface="メイリオ" panose="020B0604030504040204" pitchFamily="50" charset="-128"/>
              <a:cs typeface="Times New Roman" pitchFamily="18" charset="0"/>
            </a:endParaRPr>
          </a:p>
        </p:txBody>
      </p:sp>
      <p:sp>
        <p:nvSpPr>
          <p:cNvPr id="11" name="吹き出し: 円形 10">
            <a:extLst>
              <a:ext uri="{FF2B5EF4-FFF2-40B4-BE49-F238E27FC236}">
                <a16:creationId xmlns:a16="http://schemas.microsoft.com/office/drawing/2014/main" xmlns="" id="{7D7F8678-039F-429C-B1C7-60377966A9DE}"/>
              </a:ext>
            </a:extLst>
          </p:cNvPr>
          <p:cNvSpPr/>
          <p:nvPr/>
        </p:nvSpPr>
        <p:spPr bwMode="auto">
          <a:xfrm>
            <a:off x="395536" y="4399397"/>
            <a:ext cx="4536504" cy="1656184"/>
          </a:xfrm>
          <a:prstGeom prst="wedgeEllipseCallout">
            <a:avLst>
              <a:gd name="adj1" fmla="val 57900"/>
              <a:gd name="adj2" fmla="val -19001"/>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000" dirty="0">
                <a:latin typeface="メイリオ" panose="020B0604030504040204" pitchFamily="50" charset="-128"/>
                <a:ea typeface="メイリオ" panose="020B0604030504040204" pitchFamily="50" charset="-128"/>
              </a:rPr>
              <a:t>ほかにどんな工夫が</a:t>
            </a:r>
            <a:endParaRPr lang="en-US" altLang="ja-JP" sz="2000" dirty="0">
              <a:latin typeface="メイリオ" panose="020B0604030504040204" pitchFamily="50" charset="-128"/>
              <a:ea typeface="メイリオ" panose="020B0604030504040204"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2000" dirty="0">
                <a:latin typeface="メイリオ" panose="020B0604030504040204" pitchFamily="50" charset="-128"/>
                <a:ea typeface="メイリオ" panose="020B0604030504040204" pitchFamily="50" charset="-128"/>
              </a:rPr>
              <a:t>できる</a:t>
            </a:r>
            <a:r>
              <a:rPr lang="ja-JP" altLang="en-US" sz="2000">
                <a:latin typeface="メイリオ" panose="020B0604030504040204" pitchFamily="50" charset="-128"/>
                <a:ea typeface="メイリオ" panose="020B0604030504040204" pitchFamily="50" charset="-128"/>
              </a:rPr>
              <a:t>のか考</a:t>
            </a:r>
            <a:r>
              <a:rPr lang="ja-JP" altLang="en-US" sz="2000" dirty="0">
                <a:latin typeface="メイリオ" panose="020B0604030504040204" pitchFamily="50" charset="-128"/>
                <a:ea typeface="メイリオ" panose="020B0604030504040204" pitchFamily="50" charset="-128"/>
              </a:rPr>
              <a:t>えてみよう！</a:t>
            </a:r>
            <a:endParaRPr lang="en-US" altLang="ja-JP" sz="2000" dirty="0">
              <a:latin typeface="メイリオ" panose="020B0604030504040204" pitchFamily="50" charset="-128"/>
              <a:ea typeface="メイリオ" panose="020B0604030504040204" pitchFamily="50" charset="-128"/>
            </a:endParaRPr>
          </a:p>
          <a:p>
            <a:pPr algn="ctr" eaLnBrk="1" hangingPunct="1"/>
            <a:r>
              <a:rPr lang="en-US" altLang="ja-JP" sz="2200">
                <a:latin typeface="Times New Roman" pitchFamily="18" charset="0"/>
                <a:ea typeface="メイリオ" panose="020B0604030504040204" pitchFamily="50" charset="-128"/>
                <a:cs typeface="Times New Roman" pitchFamily="18" charset="0"/>
              </a:rPr>
              <a:t>Các bạn h</a:t>
            </a:r>
            <a:r>
              <a:rPr lang="vi-VN" altLang="ja-JP" sz="2200">
                <a:latin typeface="Times New Roman" pitchFamily="18" charset="0"/>
                <a:ea typeface="メイリオ" panose="020B0604030504040204" pitchFamily="50" charset="-128"/>
                <a:cs typeface="Times New Roman" pitchFamily="18" charset="0"/>
              </a:rPr>
              <a:t>ãy suy nghĩ những ý tưởng khác</a:t>
            </a:r>
            <a:r>
              <a:rPr lang="en-US" altLang="ja-JP" sz="2200">
                <a:latin typeface="Times New Roman" pitchFamily="18" charset="0"/>
                <a:ea typeface="メイリオ" panose="020B0604030504040204" pitchFamily="50" charset="-128"/>
                <a:cs typeface="Times New Roman" pitchFamily="18" charset="0"/>
              </a:rPr>
              <a:t> nhé</a:t>
            </a:r>
            <a:r>
              <a:rPr lang="vi-VN" altLang="ja-JP" sz="2200">
                <a:latin typeface="Times New Roman" pitchFamily="18" charset="0"/>
                <a:ea typeface="メイリオ" panose="020B0604030504040204" pitchFamily="50" charset="-128"/>
                <a:cs typeface="Times New Roman" pitchFamily="18" charset="0"/>
              </a:rPr>
              <a:t>!</a:t>
            </a:r>
            <a:endParaRPr lang="en-US" altLang="ja-JP" sz="2200" dirty="0">
              <a:latin typeface="Times New Roman" pitchFamily="18" charset="0"/>
              <a:ea typeface="メイリオ" panose="020B0604030504040204" pitchFamily="50" charset="-128"/>
              <a:cs typeface="Times New Roman"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altLang="ja-JP"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32991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xmlns="" id="{A8A6322D-3100-455F-962D-50E66C87FF92}"/>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78342" t="55664"/>
          <a:stretch/>
        </p:blipFill>
        <p:spPr>
          <a:xfrm>
            <a:off x="6372200" y="3860209"/>
            <a:ext cx="2196630" cy="2997791"/>
          </a:xfrm>
          <a:prstGeom prst="rect">
            <a:avLst/>
          </a:prstGeom>
        </p:spPr>
      </p:pic>
      <p:sp>
        <p:nvSpPr>
          <p:cNvPr id="2" name="吹き出し: 円形 9">
            <a:extLst>
              <a:ext uri="{FF2B5EF4-FFF2-40B4-BE49-F238E27FC236}">
                <a16:creationId xmlns:a16="http://schemas.microsoft.com/office/drawing/2014/main" xmlns="" id="{2C43A5E9-2F34-47C7-8136-180D507F64D3}"/>
              </a:ext>
            </a:extLst>
          </p:cNvPr>
          <p:cNvSpPr/>
          <p:nvPr/>
        </p:nvSpPr>
        <p:spPr bwMode="auto">
          <a:xfrm>
            <a:off x="107504" y="1196752"/>
            <a:ext cx="8244408" cy="3168352"/>
          </a:xfrm>
          <a:prstGeom prst="wedgeEllipseCallout">
            <a:avLst>
              <a:gd name="adj1" fmla="val 36576"/>
              <a:gd name="adj2" fmla="val 73296"/>
            </a:avLst>
          </a:prstGeom>
          <a:solidFill>
            <a:schemeClr val="accent1">
              <a:lumMod val="20000"/>
              <a:lumOff val="80000"/>
            </a:schemeClr>
          </a:solidFill>
          <a:ln w="19050" cap="flat" cmpd="sng" algn="ctr">
            <a:solidFill>
              <a:schemeClr val="accent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600" dirty="0">
                <a:latin typeface="メイリオ" panose="020B0604030504040204" pitchFamily="50" charset="-128"/>
                <a:ea typeface="メイリオ" panose="020B0604030504040204" pitchFamily="50" charset="-128"/>
              </a:rPr>
              <a:t>この資料は，早稲田大学・高口研究室が，</a:t>
            </a:r>
            <a:endParaRPr lang="en-US" altLang="ja-JP" sz="1600" dirty="0">
              <a:latin typeface="メイリオ" panose="020B0604030504040204" pitchFamily="50" charset="-128"/>
              <a:ea typeface="メイリオ" panose="020B0604030504040204"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600" dirty="0">
                <a:latin typeface="メイリオ" panose="020B0604030504040204" pitchFamily="50" charset="-128"/>
                <a:ea typeface="メイリオ" panose="020B0604030504040204" pitchFamily="50" charset="-128"/>
              </a:rPr>
              <a:t>日本建築学会の学校教育支援授業で</a:t>
            </a:r>
            <a:endParaRPr lang="en-US" altLang="ja-JP" sz="1600" dirty="0">
              <a:latin typeface="メイリオ" panose="020B0604030504040204" pitchFamily="50" charset="-128"/>
              <a:ea typeface="メイリオ" panose="020B0604030504040204"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600" dirty="0">
                <a:latin typeface="メイリオ" panose="020B0604030504040204" pitchFamily="50" charset="-128"/>
                <a:ea typeface="メイリオ" panose="020B0604030504040204" pitchFamily="50" charset="-128"/>
              </a:rPr>
              <a:t>作成した教材を再編集したものです。</a:t>
            </a:r>
            <a:endParaRPr lang="en-US" altLang="ja-JP" sz="1600" dirty="0">
              <a:latin typeface="メイリオ" panose="020B0604030504040204" pitchFamily="50" charset="-128"/>
              <a:ea typeface="メイリオ" panose="020B0604030504040204"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600" dirty="0">
                <a:latin typeface="メイリオ" panose="020B0604030504040204" pitchFamily="50" charset="-128"/>
                <a:ea typeface="メイリオ" panose="020B0604030504040204" pitchFamily="50" charset="-128"/>
              </a:rPr>
              <a:t>高口先生および高口研究室の皆様に感謝いたします。</a:t>
            </a:r>
            <a:endParaRPr lang="en-US" altLang="ja-JP" sz="1600" dirty="0">
              <a:latin typeface="メイリオ" panose="020B0604030504040204" pitchFamily="50" charset="-128"/>
              <a:ea typeface="メイリオ" panose="020B0604030504040204" pitchFamily="50" charset="-128"/>
            </a:endParaRPr>
          </a:p>
          <a:p>
            <a:pPr algn="ctr" eaLnBrk="1" hangingPunct="1"/>
            <a:r>
              <a:rPr lang="vi-VN" altLang="ja-JP" sz="2000" dirty="0">
                <a:latin typeface="Times New Roman" pitchFamily="18" charset="0"/>
                <a:ea typeface="メイリオ" panose="020B0604030504040204" pitchFamily="50" charset="-128"/>
                <a:cs typeface="Times New Roman" pitchFamily="18" charset="0"/>
              </a:rPr>
              <a:t>Tài liệu này </a:t>
            </a:r>
            <a:r>
              <a:rPr lang="en-US" altLang="ja-JP" sz="2000" dirty="0" err="1">
                <a:latin typeface="Times New Roman" pitchFamily="18" charset="0"/>
                <a:ea typeface="メイリオ" panose="020B0604030504040204" pitchFamily="50" charset="-128"/>
                <a:cs typeface="Times New Roman" pitchFamily="18" charset="0"/>
              </a:rPr>
              <a:t>được</a:t>
            </a:r>
            <a:r>
              <a:rPr lang="en-US" altLang="ja-JP" sz="2000" dirty="0">
                <a:latin typeface="Times New Roman" pitchFamily="18" charset="0"/>
                <a:ea typeface="メイリオ" panose="020B0604030504040204" pitchFamily="50" charset="-128"/>
                <a:cs typeface="Times New Roman" pitchFamily="18" charset="0"/>
              </a:rPr>
              <a:t> </a:t>
            </a:r>
            <a:r>
              <a:rPr lang="vi-VN" altLang="ja-JP" sz="2000" dirty="0">
                <a:latin typeface="Times New Roman" pitchFamily="18" charset="0"/>
                <a:ea typeface="メイリオ" panose="020B0604030504040204" pitchFamily="50" charset="-128"/>
                <a:cs typeface="Times New Roman" pitchFamily="18" charset="0"/>
              </a:rPr>
              <a:t>biên tập </a:t>
            </a:r>
            <a:r>
              <a:rPr lang="en-US" altLang="ja-JP" sz="2000" dirty="0" err="1">
                <a:latin typeface="Times New Roman" pitchFamily="18" charset="0"/>
                <a:ea typeface="メイリオ" panose="020B0604030504040204" pitchFamily="50" charset="-128"/>
                <a:cs typeface="Times New Roman" pitchFamily="18" charset="0"/>
              </a:rPr>
              <a:t>từ</a:t>
            </a:r>
            <a:r>
              <a:rPr lang="en-US" altLang="ja-JP" sz="2000" dirty="0">
                <a:latin typeface="Times New Roman" pitchFamily="18" charset="0"/>
                <a:ea typeface="メイリオ" panose="020B0604030504040204" pitchFamily="50" charset="-128"/>
                <a:cs typeface="Times New Roman" pitchFamily="18" charset="0"/>
              </a:rPr>
              <a:t> </a:t>
            </a:r>
            <a:r>
              <a:rPr lang="vi-VN" altLang="ja-JP" sz="2000" dirty="0">
                <a:latin typeface="Times New Roman" pitchFamily="18" charset="0"/>
                <a:ea typeface="メイリオ" panose="020B0604030504040204" pitchFamily="50" charset="-128"/>
                <a:cs typeface="Times New Roman" pitchFamily="18" charset="0"/>
              </a:rPr>
              <a:t>tài liệu giảng dạy</a:t>
            </a:r>
            <a:r>
              <a:rPr lang="en-US" altLang="ja-JP" sz="2000" dirty="0">
                <a:latin typeface="Times New Roman" pitchFamily="18" charset="0"/>
                <a:ea typeface="メイリオ" panose="020B0604030504040204" pitchFamily="50" charset="-128"/>
                <a:cs typeface="Times New Roman" pitchFamily="18" charset="0"/>
              </a:rPr>
              <a:t> </a:t>
            </a:r>
            <a:r>
              <a:rPr lang="vi-VN" altLang="ja-JP" sz="2000" dirty="0">
                <a:latin typeface="Times New Roman" pitchFamily="18" charset="0"/>
                <a:ea typeface="メイリオ" panose="020B0604030504040204" pitchFamily="50" charset="-128"/>
                <a:cs typeface="Times New Roman" pitchFamily="18" charset="0"/>
              </a:rPr>
              <a:t>do </a:t>
            </a:r>
            <a:endParaRPr lang="en-US" altLang="ja-JP" sz="2000" dirty="0">
              <a:latin typeface="Times New Roman" pitchFamily="18" charset="0"/>
              <a:ea typeface="メイリオ" panose="020B0604030504040204" pitchFamily="50" charset="-128"/>
              <a:cs typeface="Times New Roman" pitchFamily="18" charset="0"/>
            </a:endParaRPr>
          </a:p>
          <a:p>
            <a:pPr algn="ctr" eaLnBrk="1" hangingPunct="1"/>
            <a:r>
              <a:rPr lang="vi-VN" altLang="ja-JP" sz="2000" dirty="0">
                <a:latin typeface="Times New Roman" pitchFamily="18" charset="0"/>
                <a:ea typeface="メイリオ" panose="020B0604030504040204" pitchFamily="50" charset="-128"/>
                <a:cs typeface="Times New Roman" pitchFamily="18" charset="0"/>
              </a:rPr>
              <a:t>Phòng thí nghiệm Takaguchi </a:t>
            </a:r>
            <a:r>
              <a:rPr lang="en-US" altLang="ja-JP" sz="2000" dirty="0">
                <a:latin typeface="Times New Roman" pitchFamily="18" charset="0"/>
                <a:ea typeface="メイリオ" panose="020B0604030504040204" pitchFamily="50" charset="-128"/>
                <a:cs typeface="Times New Roman" pitchFamily="18" charset="0"/>
              </a:rPr>
              <a:t>- </a:t>
            </a:r>
            <a:r>
              <a:rPr lang="vi-VN" altLang="ja-JP" sz="2000" dirty="0">
                <a:latin typeface="Times New Roman" pitchFamily="18" charset="0"/>
                <a:ea typeface="メイリオ" panose="020B0604030504040204" pitchFamily="50" charset="-128"/>
                <a:cs typeface="Times New Roman" pitchFamily="18" charset="0"/>
              </a:rPr>
              <a:t>Đại học Waseda</a:t>
            </a:r>
            <a:r>
              <a:rPr lang="en-US" altLang="ja-JP" sz="2000" dirty="0">
                <a:latin typeface="Times New Roman" pitchFamily="18" charset="0"/>
                <a:ea typeface="メイリオ" panose="020B0604030504040204" pitchFamily="50" charset="-128"/>
                <a:cs typeface="Times New Roman" pitchFamily="18" charset="0"/>
              </a:rPr>
              <a:t> </a:t>
            </a:r>
            <a:r>
              <a:rPr lang="en-US" altLang="ja-JP" sz="2000" dirty="0" err="1">
                <a:latin typeface="Times New Roman" pitchFamily="18" charset="0"/>
                <a:ea typeface="メイリオ" panose="020B0604030504040204" pitchFamily="50" charset="-128"/>
                <a:cs typeface="Times New Roman" pitchFamily="18" charset="0"/>
              </a:rPr>
              <a:t>biên</a:t>
            </a:r>
            <a:r>
              <a:rPr lang="en-US" altLang="ja-JP" sz="2000" dirty="0">
                <a:latin typeface="Times New Roman" pitchFamily="18" charset="0"/>
                <a:ea typeface="メイリオ" panose="020B0604030504040204" pitchFamily="50" charset="-128"/>
                <a:cs typeface="Times New Roman" pitchFamily="18" charset="0"/>
              </a:rPr>
              <a:t> </a:t>
            </a:r>
            <a:r>
              <a:rPr lang="en-US" altLang="ja-JP" sz="2000" dirty="0" err="1">
                <a:latin typeface="Times New Roman" pitchFamily="18" charset="0"/>
                <a:ea typeface="メイリオ" panose="020B0604030504040204" pitchFamily="50" charset="-128"/>
                <a:cs typeface="Times New Roman" pitchFamily="18" charset="0"/>
              </a:rPr>
              <a:t>soạn</a:t>
            </a:r>
            <a:r>
              <a:rPr lang="en-US" altLang="ja-JP" sz="2000" dirty="0">
                <a:latin typeface="Times New Roman" pitchFamily="18" charset="0"/>
                <a:ea typeface="メイリオ" panose="020B0604030504040204" pitchFamily="50" charset="-128"/>
                <a:cs typeface="Times New Roman" pitchFamily="18" charset="0"/>
              </a:rPr>
              <a:t> </a:t>
            </a:r>
            <a:r>
              <a:rPr lang="en-US" altLang="ja-JP" sz="2000" dirty="0" err="1">
                <a:latin typeface="Times New Roman" pitchFamily="18" charset="0"/>
                <a:ea typeface="メイリオ" panose="020B0604030504040204" pitchFamily="50" charset="-128"/>
                <a:cs typeface="Times New Roman" pitchFamily="18" charset="0"/>
              </a:rPr>
              <a:t>cho</a:t>
            </a:r>
            <a:r>
              <a:rPr lang="en-US" altLang="ja-JP" sz="2000" dirty="0">
                <a:latin typeface="Times New Roman" pitchFamily="18" charset="0"/>
                <a:ea typeface="メイリオ" panose="020B0604030504040204" pitchFamily="50" charset="-128"/>
                <a:cs typeface="Times New Roman" pitchFamily="18" charset="0"/>
              </a:rPr>
              <a:t> </a:t>
            </a:r>
          </a:p>
          <a:p>
            <a:pPr algn="ctr" eaLnBrk="1" hangingPunct="1"/>
            <a:r>
              <a:rPr lang="vi-VN" altLang="ja-JP" sz="2000" dirty="0">
                <a:latin typeface="Times New Roman" pitchFamily="18" charset="0"/>
                <a:ea typeface="メイリオ" panose="020B0604030504040204" pitchFamily="50" charset="-128"/>
                <a:cs typeface="Times New Roman" pitchFamily="18" charset="0"/>
              </a:rPr>
              <a:t>lớp hỗ trợ giáo dục học đường</a:t>
            </a:r>
            <a:r>
              <a:rPr lang="en-US" altLang="ja-JP" sz="2000" dirty="0">
                <a:latin typeface="Times New Roman" pitchFamily="18" charset="0"/>
                <a:ea typeface="メイリオ" panose="020B0604030504040204" pitchFamily="50" charset="-128"/>
                <a:cs typeface="Times New Roman" pitchFamily="18" charset="0"/>
              </a:rPr>
              <a:t> </a:t>
            </a:r>
            <a:r>
              <a:rPr lang="vi-VN" altLang="ja-JP" sz="2000" dirty="0">
                <a:latin typeface="Times New Roman" pitchFamily="18" charset="0"/>
                <a:ea typeface="メイリオ" panose="020B0604030504040204" pitchFamily="50" charset="-128"/>
                <a:cs typeface="Times New Roman" pitchFamily="18" charset="0"/>
              </a:rPr>
              <a:t>của Học viện Kiến trúc Nhật Bản.</a:t>
            </a:r>
          </a:p>
          <a:p>
            <a:pPr algn="ctr" eaLnBrk="1" hangingPunct="1"/>
            <a:r>
              <a:rPr lang="en-US" altLang="ja-JP" sz="2000" dirty="0">
                <a:latin typeface="Times New Roman" pitchFamily="18" charset="0"/>
                <a:ea typeface="メイリオ" panose="020B0604030504040204" pitchFamily="50" charset="-128"/>
                <a:cs typeface="Times New Roman" pitchFamily="18" charset="0"/>
              </a:rPr>
              <a:t>X</a:t>
            </a:r>
            <a:r>
              <a:rPr lang="vi-VN" altLang="ja-JP" sz="2000" dirty="0">
                <a:latin typeface="Times New Roman" pitchFamily="18" charset="0"/>
                <a:ea typeface="メイリオ" panose="020B0604030504040204" pitchFamily="50" charset="-128"/>
                <a:cs typeface="Times New Roman" pitchFamily="18" charset="0"/>
              </a:rPr>
              <a:t>in cảm ơn </a:t>
            </a:r>
            <a:r>
              <a:rPr lang="en-US" altLang="ja-JP" sz="2000" dirty="0" err="1">
                <a:latin typeface="Times New Roman" pitchFamily="18" charset="0"/>
                <a:ea typeface="メイリオ" panose="020B0604030504040204" pitchFamily="50" charset="-128"/>
                <a:cs typeface="Times New Roman" pitchFamily="18" charset="0"/>
              </a:rPr>
              <a:t>thầy</a:t>
            </a:r>
            <a:r>
              <a:rPr lang="vi-VN" altLang="ja-JP" sz="2000" dirty="0">
                <a:latin typeface="Times New Roman" pitchFamily="18" charset="0"/>
                <a:ea typeface="メイリオ" panose="020B0604030504040204" pitchFamily="50" charset="-128"/>
                <a:cs typeface="Times New Roman" pitchFamily="18" charset="0"/>
              </a:rPr>
              <a:t> Takaguchi và tất cả mọi người </a:t>
            </a:r>
            <a:endParaRPr lang="en-US" altLang="ja-JP" sz="2000" dirty="0">
              <a:latin typeface="Times New Roman" pitchFamily="18" charset="0"/>
              <a:ea typeface="メイリオ" panose="020B0604030504040204" pitchFamily="50" charset="-128"/>
              <a:cs typeface="Times New Roman" pitchFamily="18" charset="0"/>
            </a:endParaRPr>
          </a:p>
          <a:p>
            <a:pPr algn="ctr" eaLnBrk="1" hangingPunct="1"/>
            <a:r>
              <a:rPr lang="en-US" altLang="ja-JP" sz="2000" dirty="0" err="1">
                <a:latin typeface="Times New Roman" pitchFamily="18" charset="0"/>
                <a:ea typeface="メイリオ" panose="020B0604030504040204" pitchFamily="50" charset="-128"/>
                <a:cs typeface="Times New Roman" pitchFamily="18" charset="0"/>
              </a:rPr>
              <a:t>tại</a:t>
            </a:r>
            <a:r>
              <a:rPr lang="vi-VN" altLang="ja-JP" sz="2000" dirty="0">
                <a:latin typeface="Times New Roman" pitchFamily="18" charset="0"/>
                <a:ea typeface="メイリオ" panose="020B0604030504040204" pitchFamily="50" charset="-128"/>
                <a:cs typeface="Times New Roman" pitchFamily="18" charset="0"/>
              </a:rPr>
              <a:t> </a:t>
            </a:r>
            <a:r>
              <a:rPr lang="en-US" altLang="ja-JP" sz="2000" dirty="0">
                <a:latin typeface="Times New Roman" pitchFamily="18" charset="0"/>
                <a:ea typeface="メイリオ" panose="020B0604030504040204" pitchFamily="50" charset="-128"/>
                <a:cs typeface="Times New Roman" pitchFamily="18" charset="0"/>
              </a:rPr>
              <a:t>P</a:t>
            </a:r>
            <a:r>
              <a:rPr lang="vi-VN" altLang="ja-JP" sz="2000" dirty="0">
                <a:latin typeface="Times New Roman" pitchFamily="18" charset="0"/>
                <a:ea typeface="メイリオ" panose="020B0604030504040204" pitchFamily="50" charset="-128"/>
                <a:cs typeface="Times New Roman" pitchFamily="18" charset="0"/>
              </a:rPr>
              <a:t>hòng thí nghiệm Takaguchi.</a:t>
            </a:r>
            <a:endParaRPr lang="en-US" altLang="ja-JP" sz="2000" dirty="0">
              <a:latin typeface="Times New Roman" pitchFamily="18" charset="0"/>
              <a:ea typeface="メイリオ" panose="020B0604030504040204" pitchFamily="50" charset="-128"/>
              <a:cs typeface="Times New Roman" pitchFamily="18" charset="0"/>
            </a:endParaRPr>
          </a:p>
        </p:txBody>
      </p:sp>
      <p:sp>
        <p:nvSpPr>
          <p:cNvPr id="4" name="正方形/長方形 3"/>
          <p:cNvSpPr/>
          <p:nvPr/>
        </p:nvSpPr>
        <p:spPr>
          <a:xfrm>
            <a:off x="622466" y="225690"/>
            <a:ext cx="3886000" cy="707886"/>
          </a:xfrm>
          <a:prstGeom prst="rect">
            <a:avLst/>
          </a:prstGeom>
        </p:spPr>
        <p:txBody>
          <a:bodyPr wrap="none">
            <a:spAutoFit/>
          </a:bodyPr>
          <a:lstStyle/>
          <a:p>
            <a:r>
              <a:rPr lang="ja-JP" altLang="en-US" sz="4000">
                <a:latin typeface="メイリオ" panose="020B0604030504040204" pitchFamily="50" charset="-128"/>
                <a:ea typeface="メイリオ" panose="020B0604030504040204" pitchFamily="50" charset="-128"/>
              </a:rPr>
              <a:t>謝辞 </a:t>
            </a:r>
            <a:r>
              <a:rPr lang="en-US" altLang="ja-JP" sz="4000">
                <a:latin typeface="Times New Roman" pitchFamily="18" charset="0"/>
                <a:ea typeface="メイリオ" panose="020B0604030504040204" pitchFamily="50" charset="-128"/>
                <a:cs typeface="Times New Roman" pitchFamily="18" charset="0"/>
              </a:rPr>
              <a:t>Lời cảm ơn</a:t>
            </a:r>
            <a:endParaRPr lang="ja-JP" altLang="en-US" sz="4000">
              <a:latin typeface="Times New Roman" pitchFamily="18" charset="0"/>
              <a:cs typeface="Times New Roman" pitchFamily="18" charset="0"/>
            </a:endParaRPr>
          </a:p>
        </p:txBody>
      </p:sp>
    </p:spTree>
    <p:extLst>
      <p:ext uri="{BB962C8B-B14F-4D97-AF65-F5344CB8AC3E}">
        <p14:creationId xmlns:p14="http://schemas.microsoft.com/office/powerpoint/2010/main" val="3798861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321404"/>
            <a:ext cx="6560542" cy="4920407"/>
          </a:xfrm>
          <a:prstGeom prst="rect">
            <a:avLst/>
          </a:prstGeom>
        </p:spPr>
      </p:pic>
      <p:sp>
        <p:nvSpPr>
          <p:cNvPr id="3" name="正方形/長方形 2"/>
          <p:cNvSpPr/>
          <p:nvPr/>
        </p:nvSpPr>
        <p:spPr>
          <a:xfrm>
            <a:off x="1979712" y="493221"/>
            <a:ext cx="5173211" cy="830997"/>
          </a:xfrm>
          <a:prstGeom prst="rect">
            <a:avLst/>
          </a:prstGeom>
        </p:spPr>
        <p:txBody>
          <a:bodyPr wrap="none">
            <a:spAutoFit/>
          </a:bodyPr>
          <a:lstStyle/>
          <a:p>
            <a:r>
              <a:rPr lang="vi-VN" altLang="ja-JP" sz="4800" smtClean="0">
                <a:solidFill>
                  <a:schemeClr val="accent3">
                    <a:lumMod val="50000"/>
                  </a:schemeClr>
                </a:solidFill>
                <a:latin typeface="Meiryo" panose="020B0604030504040204" pitchFamily="50" charset="-128"/>
                <a:ea typeface="Meiryo" panose="020B0604030504040204" pitchFamily="50" charset="-128"/>
              </a:rPr>
              <a:t>Cám </a:t>
            </a:r>
            <a:r>
              <a:rPr lang="vi-VN" altLang="ja-JP" sz="4800">
                <a:solidFill>
                  <a:schemeClr val="accent3">
                    <a:lumMod val="50000"/>
                  </a:schemeClr>
                </a:solidFill>
                <a:latin typeface="Meiryo" panose="020B0604030504040204" pitchFamily="50" charset="-128"/>
                <a:ea typeface="Meiryo" panose="020B0604030504040204" pitchFamily="50" charset="-128"/>
              </a:rPr>
              <a:t>ơn </a:t>
            </a:r>
            <a:r>
              <a:rPr lang="vi-VN" altLang="ja-JP" sz="4800" smtClean="0">
                <a:solidFill>
                  <a:schemeClr val="accent3">
                    <a:lumMod val="50000"/>
                  </a:schemeClr>
                </a:solidFill>
                <a:latin typeface="Meiryo" panose="020B0604030504040204" pitchFamily="50" charset="-128"/>
                <a:ea typeface="Meiryo" panose="020B0604030504040204" pitchFamily="50" charset="-128"/>
              </a:rPr>
              <a:t>các em</a:t>
            </a:r>
            <a:endParaRPr lang="vi-VN" altLang="ja-JP" sz="4800" dirty="0">
              <a:solidFill>
                <a:schemeClr val="accent3">
                  <a:lumMod val="50000"/>
                </a:schemeClr>
              </a:solidFill>
              <a:latin typeface="Meiryo" panose="020B0604030504040204" pitchFamily="50" charset="-128"/>
              <a:ea typeface="Meiryo" panose="020B0604030504040204" pitchFamily="50" charset="-128"/>
            </a:endParaRPr>
          </a:p>
        </p:txBody>
      </p:sp>
    </p:spTree>
    <p:extLst>
      <p:ext uri="{BB962C8B-B14F-4D97-AF65-F5344CB8AC3E}">
        <p14:creationId xmlns:p14="http://schemas.microsoft.com/office/powerpoint/2010/main" val="2004233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フレーム 6">
            <a:extLst>
              <a:ext uri="{FF2B5EF4-FFF2-40B4-BE49-F238E27FC236}">
                <a16:creationId xmlns:a16="http://schemas.microsoft.com/office/drawing/2014/main" xmlns="" id="{05269301-DEA5-EAF1-9AF1-ADC98E2A2F67}"/>
              </a:ext>
            </a:extLst>
          </p:cNvPr>
          <p:cNvSpPr/>
          <p:nvPr/>
        </p:nvSpPr>
        <p:spPr bwMode="auto">
          <a:xfrm>
            <a:off x="737521" y="116632"/>
            <a:ext cx="7704856" cy="1728192"/>
          </a:xfrm>
          <a:prstGeom prst="fram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7" name="Rectangle 273">
            <a:extLst>
              <a:ext uri="{FF2B5EF4-FFF2-40B4-BE49-F238E27FC236}">
                <a16:creationId xmlns:a16="http://schemas.microsoft.com/office/drawing/2014/main" xmlns="" id="{B36B5E4C-B3B5-A140-B837-915F8EA2774F}"/>
              </a:ext>
            </a:extLst>
          </p:cNvPr>
          <p:cNvSpPr>
            <a:spLocks noChangeArrowheads="1"/>
          </p:cNvSpPr>
          <p:nvPr/>
        </p:nvSpPr>
        <p:spPr bwMode="auto">
          <a:xfrm>
            <a:off x="881537" y="334266"/>
            <a:ext cx="7416824" cy="1292924"/>
          </a:xfrm>
          <a:prstGeom prst="rect">
            <a:avLst/>
          </a:prstGeom>
          <a:solidFill>
            <a:srgbClr val="DEEBF7"/>
          </a:solidFill>
          <a:ln>
            <a:noFill/>
          </a:ln>
        </p:spPr>
        <p:txBody>
          <a:bodyPr wrap="none" anchor="ct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3600" b="0" dirty="0">
                <a:solidFill>
                  <a:srgbClr val="000000"/>
                </a:solidFill>
                <a:latin typeface="メイリオ" panose="020B0604030504040204" pitchFamily="50" charset="-128"/>
                <a:ea typeface="メイリオ" panose="020B0604030504040204" pitchFamily="50" charset="-128"/>
              </a:rPr>
              <a:t>今日の授業の流れ</a:t>
            </a:r>
            <a:endParaRPr lang="en-US" altLang="ja-JP" sz="3600" b="0" dirty="0">
              <a:solidFill>
                <a:srgbClr val="000000"/>
              </a:solidFill>
              <a:latin typeface="メイリオ" panose="020B0604030504040204" pitchFamily="50" charset="-128"/>
              <a:ea typeface="メイリオ" panose="020B0604030504040204" pitchFamily="50" charset="-128"/>
            </a:endParaRPr>
          </a:p>
          <a:p>
            <a:pPr algn="ctr" eaLnBrk="1" hangingPunct="1"/>
            <a:r>
              <a:rPr lang="vi-VN" altLang="ja-JP" sz="3600" b="0" smtClean="0">
                <a:solidFill>
                  <a:srgbClr val="000000"/>
                </a:solidFill>
                <a:latin typeface="Times New Roman" pitchFamily="18" charset="0"/>
                <a:ea typeface="メイリオ" panose="020B0604030504040204" pitchFamily="50" charset="-128"/>
                <a:cs typeface="Times New Roman" pitchFamily="18" charset="0"/>
              </a:rPr>
              <a:t>Nội dung bài hôm nay</a:t>
            </a:r>
            <a:endParaRPr lang="en-US" altLang="ja-JP" sz="3600" b="0" dirty="0">
              <a:solidFill>
                <a:srgbClr val="000000"/>
              </a:solidFill>
              <a:latin typeface="Times New Roman" pitchFamily="18" charset="0"/>
              <a:ea typeface="メイリオ" panose="020B0604030504040204" pitchFamily="50" charset="-128"/>
              <a:cs typeface="Times New Roman" pitchFamily="18" charset="0"/>
            </a:endParaRPr>
          </a:p>
        </p:txBody>
      </p:sp>
      <p:pic>
        <p:nvPicPr>
          <p:cNvPr id="8" name="図 7">
            <a:extLst>
              <a:ext uri="{FF2B5EF4-FFF2-40B4-BE49-F238E27FC236}">
                <a16:creationId xmlns:a16="http://schemas.microsoft.com/office/drawing/2014/main" xmlns="" id="{675323E4-4746-8072-69B6-B9E7FC7B14A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52579" t="55198"/>
          <a:stretch/>
        </p:blipFill>
        <p:spPr>
          <a:xfrm>
            <a:off x="5943492" y="3101589"/>
            <a:ext cx="3042391" cy="1916237"/>
          </a:xfrm>
          <a:prstGeom prst="rect">
            <a:avLst/>
          </a:prstGeom>
        </p:spPr>
      </p:pic>
      <p:sp>
        <p:nvSpPr>
          <p:cNvPr id="9" name="正方形/長方形 8">
            <a:extLst>
              <a:ext uri="{FF2B5EF4-FFF2-40B4-BE49-F238E27FC236}">
                <a16:creationId xmlns:a16="http://schemas.microsoft.com/office/drawing/2014/main" xmlns="" id="{5DFA892D-3D27-67F1-482A-D8589D478351}"/>
              </a:ext>
            </a:extLst>
          </p:cNvPr>
          <p:cNvSpPr/>
          <p:nvPr/>
        </p:nvSpPr>
        <p:spPr bwMode="auto">
          <a:xfrm>
            <a:off x="395536" y="1988736"/>
            <a:ext cx="5562671" cy="1080224"/>
          </a:xfrm>
          <a:prstGeom prst="rect">
            <a:avLst/>
          </a:prstGeom>
          <a:solidFill>
            <a:schemeClr val="accent6">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indent="0">
              <a:spcBef>
                <a:spcPts val="600"/>
              </a:spcBef>
              <a:buNone/>
            </a:pPr>
            <a:r>
              <a:rPr kumimoji="1" lang="en-US" altLang="ja-JP" sz="2400" dirty="0">
                <a:solidFill>
                  <a:schemeClr val="tx1"/>
                </a:solidFill>
                <a:latin typeface="BIZ UDPゴシック" panose="020B0400000000000000" pitchFamily="50" charset="-128"/>
                <a:ea typeface="BIZ UDPゴシック" panose="020B0400000000000000" pitchFamily="50" charset="-128"/>
              </a:rPr>
              <a:t>1.</a:t>
            </a:r>
            <a:r>
              <a:rPr lang="ja-JP" altLang="en-US" sz="2400" dirty="0">
                <a:solidFill>
                  <a:schemeClr val="tx1"/>
                </a:solidFill>
                <a:latin typeface="BIZ UDPゴシック" panose="020B0400000000000000" pitchFamily="50" charset="-128"/>
                <a:ea typeface="BIZ UDPゴシック" panose="020B0400000000000000" pitchFamily="50" charset="-128"/>
              </a:rPr>
              <a:t>実験箱選びミニクイズ</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0" indent="0">
              <a:spcBef>
                <a:spcPts val="600"/>
              </a:spcBef>
              <a:buNone/>
            </a:pPr>
            <a:r>
              <a:rPr lang="vi-VN" altLang="ja-JP" sz="2500" smtClean="0">
                <a:solidFill>
                  <a:schemeClr val="tx1"/>
                </a:solidFill>
                <a:latin typeface="Times New Roman" pitchFamily="18" charset="0"/>
                <a:ea typeface="BIZ UDPゴシック" panose="020B0400000000000000" pitchFamily="50" charset="-128"/>
                <a:cs typeface="Times New Roman" pitchFamily="18" charset="0"/>
              </a:rPr>
              <a:t>Trò chơi nhỏ về các mô hình thí nghiệm</a:t>
            </a:r>
            <a:endParaRPr lang="en-US" altLang="ja-JP" sz="2500" dirty="0">
              <a:solidFill>
                <a:schemeClr val="tx1"/>
              </a:solidFill>
              <a:latin typeface="Times New Roman" pitchFamily="18" charset="0"/>
              <a:ea typeface="BIZ UDPゴシック" panose="020B0400000000000000" pitchFamily="50" charset="-128"/>
              <a:cs typeface="Times New Roman" pitchFamily="18" charset="0"/>
            </a:endParaRPr>
          </a:p>
        </p:txBody>
      </p:sp>
      <p:sp>
        <p:nvSpPr>
          <p:cNvPr id="10" name="正方形/長方形 9">
            <a:extLst>
              <a:ext uri="{FF2B5EF4-FFF2-40B4-BE49-F238E27FC236}">
                <a16:creationId xmlns:a16="http://schemas.microsoft.com/office/drawing/2014/main" xmlns="" id="{B75DC7B3-7CF2-1175-47E2-D38633FA5057}"/>
              </a:ext>
            </a:extLst>
          </p:cNvPr>
          <p:cNvSpPr/>
          <p:nvPr/>
        </p:nvSpPr>
        <p:spPr bwMode="auto">
          <a:xfrm>
            <a:off x="399232" y="3140916"/>
            <a:ext cx="5562671" cy="1080224"/>
          </a:xfrm>
          <a:prstGeom prst="rect">
            <a:avLst/>
          </a:prstGeom>
          <a:solidFill>
            <a:schemeClr val="accent6">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indent="0">
              <a:spcBef>
                <a:spcPts val="600"/>
              </a:spcBef>
              <a:buNone/>
            </a:pPr>
            <a:r>
              <a:rPr lang="en-US" altLang="ja-JP" sz="2400" dirty="0">
                <a:solidFill>
                  <a:schemeClr val="tx1"/>
                </a:solidFill>
              </a:rPr>
              <a:t>2.</a:t>
            </a:r>
            <a:r>
              <a:rPr lang="ja-JP" altLang="en-US" sz="2400" dirty="0">
                <a:solidFill>
                  <a:schemeClr val="tx1"/>
                </a:solidFill>
              </a:rPr>
              <a:t>実験</a:t>
            </a:r>
            <a:endParaRPr lang="en-US" altLang="ja-JP" sz="2400" dirty="0">
              <a:solidFill>
                <a:schemeClr val="tx1"/>
              </a:solidFill>
            </a:endParaRPr>
          </a:p>
          <a:p>
            <a:pPr>
              <a:spcBef>
                <a:spcPts val="600"/>
              </a:spcBef>
            </a:pPr>
            <a:r>
              <a:rPr lang="vi-VN" altLang="ja-JP" sz="2500" smtClean="0">
                <a:solidFill>
                  <a:schemeClr val="tx1"/>
                </a:solidFill>
                <a:latin typeface="Times New Roman" pitchFamily="18" charset="0"/>
                <a:cs typeface="Times New Roman" pitchFamily="18" charset="0"/>
              </a:rPr>
              <a:t>Thí nghiệm</a:t>
            </a:r>
            <a:endParaRPr lang="en-US" altLang="ja-JP" sz="2500" dirty="0">
              <a:solidFill>
                <a:schemeClr val="tx1"/>
              </a:solidFill>
              <a:latin typeface="Times New Roman" pitchFamily="18" charset="0"/>
              <a:cs typeface="Times New Roman" pitchFamily="18" charset="0"/>
            </a:endParaRPr>
          </a:p>
        </p:txBody>
      </p:sp>
      <p:sp>
        <p:nvSpPr>
          <p:cNvPr id="12" name="正方形/長方形 11">
            <a:extLst>
              <a:ext uri="{FF2B5EF4-FFF2-40B4-BE49-F238E27FC236}">
                <a16:creationId xmlns:a16="http://schemas.microsoft.com/office/drawing/2014/main" xmlns="" id="{F501961E-F58E-C495-F6BE-7C3F5D7C1E15}"/>
              </a:ext>
            </a:extLst>
          </p:cNvPr>
          <p:cNvSpPr/>
          <p:nvPr/>
        </p:nvSpPr>
        <p:spPr bwMode="auto">
          <a:xfrm>
            <a:off x="395666" y="4293096"/>
            <a:ext cx="5547826" cy="1080224"/>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indent="0">
              <a:spcBef>
                <a:spcPts val="600"/>
              </a:spcBef>
              <a:buNone/>
            </a:pPr>
            <a:r>
              <a:rPr kumimoji="1" lang="en-US" altLang="ja-JP" sz="2400" dirty="0"/>
              <a:t>3.</a:t>
            </a:r>
            <a:r>
              <a:rPr kumimoji="1" lang="ja-JP" altLang="en-US" sz="2400" dirty="0"/>
              <a:t>温度差の</a:t>
            </a:r>
            <a:r>
              <a:rPr kumimoji="1" lang="ja-JP" altLang="en-US" sz="2400"/>
              <a:t>計</a:t>
            </a:r>
            <a:r>
              <a:rPr kumimoji="1" lang="ja-JP" altLang="en-US" sz="2400" smtClean="0"/>
              <a:t>算</a:t>
            </a:r>
          </a:p>
          <a:p>
            <a:pPr marL="0" indent="0">
              <a:spcBef>
                <a:spcPts val="600"/>
              </a:spcBef>
              <a:buNone/>
            </a:pPr>
            <a:r>
              <a:rPr kumimoji="1" lang="vi-VN" altLang="ja-JP" sz="2500" smtClean="0">
                <a:latin typeface="Times New Roman" pitchFamily="18" charset="0"/>
                <a:cs typeface="Times New Roman" pitchFamily="18" charset="0"/>
              </a:rPr>
              <a:t>Tính toán chênh lệch nhiệt độ</a:t>
            </a:r>
            <a:endParaRPr kumimoji="1" lang="en-US" altLang="ja-JP" sz="2500" dirty="0">
              <a:latin typeface="Times New Roman" pitchFamily="18" charset="0"/>
              <a:cs typeface="Times New Roman" pitchFamily="18" charset="0"/>
            </a:endParaRPr>
          </a:p>
        </p:txBody>
      </p:sp>
      <p:sp>
        <p:nvSpPr>
          <p:cNvPr id="13" name="正方形/長方形 12">
            <a:extLst>
              <a:ext uri="{FF2B5EF4-FFF2-40B4-BE49-F238E27FC236}">
                <a16:creationId xmlns:a16="http://schemas.microsoft.com/office/drawing/2014/main" xmlns="" id="{8043CF94-6B9E-CA57-0693-5C16DE185135}"/>
              </a:ext>
            </a:extLst>
          </p:cNvPr>
          <p:cNvSpPr/>
          <p:nvPr/>
        </p:nvSpPr>
        <p:spPr bwMode="auto">
          <a:xfrm>
            <a:off x="395536" y="5484230"/>
            <a:ext cx="5562671" cy="1039504"/>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indent="0">
              <a:spcBef>
                <a:spcPts val="600"/>
              </a:spcBef>
              <a:buNone/>
            </a:pPr>
            <a:r>
              <a:rPr lang="en-US" altLang="ja-JP" sz="2500" dirty="0"/>
              <a:t>4.</a:t>
            </a:r>
            <a:r>
              <a:rPr lang="ja-JP" altLang="en-US" sz="2500" dirty="0"/>
              <a:t>すずしくなる工夫をしろう</a:t>
            </a:r>
            <a:endParaRPr lang="en-US" altLang="ja-JP" sz="2500" dirty="0"/>
          </a:p>
          <a:p>
            <a:pPr marL="0" indent="0">
              <a:spcBef>
                <a:spcPts val="600"/>
              </a:spcBef>
              <a:buNone/>
            </a:pPr>
            <a:r>
              <a:rPr lang="vi-VN" altLang="ja-JP" sz="2500" smtClean="0">
                <a:latin typeface="Times New Roman" pitchFamily="18" charset="0"/>
                <a:cs typeface="Times New Roman" pitchFamily="18" charset="0"/>
              </a:rPr>
              <a:t>Học làm thế nào để làm mát ngôi nhà</a:t>
            </a:r>
            <a:endParaRPr lang="en-US" altLang="ja-JP" sz="2500" dirty="0">
              <a:latin typeface="Times New Roman" pitchFamily="18" charset="0"/>
              <a:cs typeface="Times New Roman" pitchFamily="18" charset="0"/>
            </a:endParaRPr>
          </a:p>
        </p:txBody>
      </p:sp>
    </p:spTree>
    <p:extLst>
      <p:ext uri="{BB962C8B-B14F-4D97-AF65-F5344CB8AC3E}">
        <p14:creationId xmlns:p14="http://schemas.microsoft.com/office/powerpoint/2010/main" val="1527381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xmlns="" id="{56393C4B-E2EE-4A2C-916B-4EC2F3A7E381}"/>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l="3120" r="3120" b="6241"/>
          <a:stretch/>
        </p:blipFill>
        <p:spPr>
          <a:xfrm>
            <a:off x="-36512" y="0"/>
            <a:ext cx="9144001" cy="6858000"/>
          </a:xfrm>
          <a:prstGeom prst="rect">
            <a:avLst/>
          </a:prstGeom>
        </p:spPr>
      </p:pic>
      <p:pic>
        <p:nvPicPr>
          <p:cNvPr id="2055" name="Picture 78" descr="MCj04124640000[1]">
            <a:extLst>
              <a:ext uri="{FF2B5EF4-FFF2-40B4-BE49-F238E27FC236}">
                <a16:creationId xmlns:a16="http://schemas.microsoft.com/office/drawing/2014/main" xmlns="" id="{DE828F7F-4AC8-436C-8FB0-E8B4D142AD6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577" y="476672"/>
            <a:ext cx="2053820"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a:extLst>
              <a:ext uri="{FF2B5EF4-FFF2-40B4-BE49-F238E27FC236}">
                <a16:creationId xmlns:a16="http://schemas.microsoft.com/office/drawing/2014/main" xmlns="" id="{81E8FC60-A5C7-4453-9638-C027243F908E}"/>
              </a:ext>
            </a:extLst>
          </p:cNvPr>
          <p:cNvSpPr txBox="1"/>
          <p:nvPr/>
        </p:nvSpPr>
        <p:spPr>
          <a:xfrm>
            <a:off x="1799286" y="1838871"/>
            <a:ext cx="6408711" cy="1308050"/>
          </a:xfrm>
          <a:prstGeom prst="rect">
            <a:avLst/>
          </a:prstGeom>
          <a:noFill/>
        </p:spPr>
        <p:txBody>
          <a:bodyPr wrap="square" rtlCol="0">
            <a:spAutoFit/>
          </a:bodyPr>
          <a:lstStyle/>
          <a:p>
            <a:pPr algn="ctr"/>
            <a:r>
              <a:rPr lang="ja-JP" altLang="en-US" sz="4000" dirty="0">
                <a:solidFill>
                  <a:schemeClr val="bg1"/>
                </a:solidFill>
                <a:latin typeface="メイリオ" panose="020B0604030504040204" pitchFamily="50" charset="-128"/>
                <a:ea typeface="メイリオ" panose="020B0604030504040204" pitchFamily="50" charset="-128"/>
              </a:rPr>
              <a:t>今日のまとめ</a:t>
            </a:r>
            <a:endParaRPr lang="en-US" altLang="ja-JP" sz="4000" dirty="0">
              <a:solidFill>
                <a:schemeClr val="bg1"/>
              </a:solidFill>
              <a:latin typeface="メイリオ" panose="020B0604030504040204" pitchFamily="50" charset="-128"/>
              <a:ea typeface="メイリオ" panose="020B0604030504040204" pitchFamily="50" charset="-128"/>
            </a:endParaRPr>
          </a:p>
          <a:p>
            <a:pPr algn="ctr"/>
            <a:r>
              <a:rPr lang="en-US" altLang="ja-JP" sz="3900" err="1">
                <a:solidFill>
                  <a:schemeClr val="bg1"/>
                </a:solidFill>
                <a:latin typeface="Times New Roman" pitchFamily="18" charset="0"/>
                <a:ea typeface="メイリオ" panose="020B0604030504040204" pitchFamily="50" charset="-128"/>
                <a:cs typeface="Times New Roman" pitchFamily="18" charset="0"/>
              </a:rPr>
              <a:t>Bài</a:t>
            </a:r>
            <a:r>
              <a:rPr lang="en-US" altLang="ja-JP" sz="3900">
                <a:solidFill>
                  <a:schemeClr val="bg1"/>
                </a:solidFill>
                <a:latin typeface="Times New Roman" pitchFamily="18" charset="0"/>
                <a:ea typeface="メイリオ" panose="020B0604030504040204" pitchFamily="50" charset="-128"/>
                <a:cs typeface="Times New Roman" pitchFamily="18" charset="0"/>
              </a:rPr>
              <a:t> </a:t>
            </a:r>
            <a:r>
              <a:rPr lang="vi-VN" altLang="ja-JP" sz="3900" smtClean="0">
                <a:solidFill>
                  <a:schemeClr val="bg1"/>
                </a:solidFill>
                <a:latin typeface="Times New Roman" pitchFamily="18" charset="0"/>
                <a:ea typeface="メイリオ" panose="020B0604030504040204" pitchFamily="50" charset="-128"/>
                <a:cs typeface="Times New Roman" pitchFamily="18" charset="0"/>
              </a:rPr>
              <a:t>học </a:t>
            </a:r>
            <a:r>
              <a:rPr lang="en-US" altLang="ja-JP" sz="3900" smtClean="0">
                <a:solidFill>
                  <a:schemeClr val="bg1"/>
                </a:solidFill>
                <a:latin typeface="Times New Roman" pitchFamily="18" charset="0"/>
                <a:ea typeface="メイリオ" panose="020B0604030504040204" pitchFamily="50" charset="-128"/>
                <a:cs typeface="Times New Roman" pitchFamily="18" charset="0"/>
              </a:rPr>
              <a:t>của </a:t>
            </a:r>
            <a:r>
              <a:rPr lang="en-US" altLang="ja-JP" sz="3900" dirty="0" err="1">
                <a:solidFill>
                  <a:schemeClr val="bg1"/>
                </a:solidFill>
                <a:latin typeface="Times New Roman" pitchFamily="18" charset="0"/>
                <a:ea typeface="メイリオ" panose="020B0604030504040204" pitchFamily="50" charset="-128"/>
                <a:cs typeface="Times New Roman" pitchFamily="18" charset="0"/>
              </a:rPr>
              <a:t>hôm</a:t>
            </a:r>
            <a:r>
              <a:rPr lang="en-US" altLang="ja-JP" sz="3900" dirty="0">
                <a:solidFill>
                  <a:schemeClr val="bg1"/>
                </a:solidFill>
                <a:latin typeface="Times New Roman" pitchFamily="18" charset="0"/>
                <a:ea typeface="メイリオ" panose="020B0604030504040204" pitchFamily="50" charset="-128"/>
                <a:cs typeface="Times New Roman" pitchFamily="18" charset="0"/>
              </a:rPr>
              <a:t> nay</a:t>
            </a:r>
            <a:endParaRPr kumimoji="1" lang="en-US" altLang="ja-JP" sz="3900"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059878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a:extLst>
              <a:ext uri="{FF2B5EF4-FFF2-40B4-BE49-F238E27FC236}">
                <a16:creationId xmlns:a16="http://schemas.microsoft.com/office/drawing/2014/main" xmlns="" id="{D9A88A97-5B0A-4790-833C-48FE805E7CB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69006" b="57152"/>
          <a:stretch/>
        </p:blipFill>
        <p:spPr>
          <a:xfrm>
            <a:off x="6342033" y="4253754"/>
            <a:ext cx="2550442" cy="2401560"/>
          </a:xfrm>
          <a:prstGeom prst="rect">
            <a:avLst/>
          </a:prstGeom>
        </p:spPr>
      </p:pic>
      <p:sp>
        <p:nvSpPr>
          <p:cNvPr id="4101" name="Line 302">
            <a:extLst>
              <a:ext uri="{FF2B5EF4-FFF2-40B4-BE49-F238E27FC236}">
                <a16:creationId xmlns:a16="http://schemas.microsoft.com/office/drawing/2014/main" xmlns="" id="{43DDEA4D-8ECD-4B7E-9114-DDED57EA3DD4}"/>
              </a:ext>
            </a:extLst>
          </p:cNvPr>
          <p:cNvSpPr>
            <a:spLocks noChangeShapeType="1"/>
          </p:cNvSpPr>
          <p:nvPr/>
        </p:nvSpPr>
        <p:spPr bwMode="auto">
          <a:xfrm>
            <a:off x="6804025" y="4365625"/>
            <a:ext cx="0" cy="7921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 name="吹き出し: 円形 11">
            <a:extLst>
              <a:ext uri="{FF2B5EF4-FFF2-40B4-BE49-F238E27FC236}">
                <a16:creationId xmlns:a16="http://schemas.microsoft.com/office/drawing/2014/main" xmlns="" id="{7FD9027C-CE38-4E5B-A56C-FD35CAFB0481}"/>
              </a:ext>
            </a:extLst>
          </p:cNvPr>
          <p:cNvSpPr/>
          <p:nvPr/>
        </p:nvSpPr>
        <p:spPr bwMode="auto">
          <a:xfrm>
            <a:off x="4734014" y="2355293"/>
            <a:ext cx="3996663" cy="1393331"/>
          </a:xfrm>
          <a:prstGeom prst="wedgeEllipseCallout">
            <a:avLst>
              <a:gd name="adj1" fmla="val 16313"/>
              <a:gd name="adj2" fmla="val 91703"/>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500" b="1" i="0" u="none" strike="noStrike" cap="none" normalizeH="0" baseline="0">
                <a:ln>
                  <a:noFill/>
                </a:ln>
                <a:solidFill>
                  <a:schemeClr val="tx1"/>
                </a:solidFill>
                <a:effectLst/>
                <a:latin typeface="Arial" charset="0"/>
              </a:rPr>
              <a:t>電</a:t>
            </a:r>
            <a:r>
              <a:rPr kumimoji="1" lang="ja-JP" altLang="en-US" sz="2500" b="1" i="0" u="none" strike="noStrike" cap="none" normalizeH="0" baseline="0" dirty="0">
                <a:ln>
                  <a:noFill/>
                </a:ln>
                <a:solidFill>
                  <a:schemeClr val="tx1"/>
                </a:solidFill>
                <a:effectLst/>
                <a:latin typeface="Arial" charset="0"/>
              </a:rPr>
              <a:t>気代が安くな</a:t>
            </a:r>
            <a:r>
              <a:rPr kumimoji="1" lang="ja-JP" altLang="en-US" sz="2500" b="1" i="0" u="none" strike="noStrike" cap="none" normalizeH="0" baseline="0">
                <a:ln>
                  <a:noFill/>
                </a:ln>
                <a:solidFill>
                  <a:schemeClr val="tx1"/>
                </a:solidFill>
                <a:effectLst/>
                <a:latin typeface="Arial" charset="0"/>
              </a:rPr>
              <a:t>るよ</a:t>
            </a:r>
            <a:endParaRPr kumimoji="1" lang="en-US" altLang="ja-JP" sz="2500" b="1" i="0" u="none" strike="noStrike" cap="none" normalizeH="0" baseline="0">
              <a:ln>
                <a:noFill/>
              </a:ln>
              <a:solidFill>
                <a:schemeClr val="tx1"/>
              </a:solidFill>
              <a:effectLst/>
              <a:latin typeface="Arial" charset="0"/>
            </a:endParaRPr>
          </a:p>
          <a:p>
            <a:pPr algn="ctr" eaLnBrk="1" hangingPunct="1"/>
            <a:r>
              <a:rPr lang="vi-VN" altLang="ja-JP" sz="2800">
                <a:latin typeface="Times New Roman" pitchFamily="18" charset="0"/>
                <a:cs typeface="Times New Roman" pitchFamily="18" charset="0"/>
              </a:rPr>
              <a:t>Tiền điện</a:t>
            </a:r>
            <a:r>
              <a:rPr lang="en-US" altLang="ja-JP" sz="2800">
                <a:latin typeface="Times New Roman" pitchFamily="18" charset="0"/>
                <a:cs typeface="Times New Roman" pitchFamily="18" charset="0"/>
              </a:rPr>
              <a:t> ít</a:t>
            </a:r>
            <a:r>
              <a:rPr lang="vi-VN" altLang="ja-JP" sz="2800">
                <a:latin typeface="Times New Roman" pitchFamily="18" charset="0"/>
                <a:cs typeface="Times New Roman" pitchFamily="18" charset="0"/>
              </a:rPr>
              <a:t> hơn</a:t>
            </a:r>
            <a:endParaRPr lang="ja-JP" altLang="en-US" sz="2800">
              <a:latin typeface="Times New Roman" pitchFamily="18" charset="0"/>
              <a:cs typeface="Times New Roman" pitchFamily="18" charset="0"/>
            </a:endParaRPr>
          </a:p>
        </p:txBody>
      </p:sp>
      <p:sp>
        <p:nvSpPr>
          <p:cNvPr id="17" name="吹き出し: 円形 16">
            <a:extLst>
              <a:ext uri="{FF2B5EF4-FFF2-40B4-BE49-F238E27FC236}">
                <a16:creationId xmlns:a16="http://schemas.microsoft.com/office/drawing/2014/main" xmlns="" id="{7CEF1C33-F5A2-4D91-81BD-EFE9B0FB37C0}"/>
              </a:ext>
            </a:extLst>
          </p:cNvPr>
          <p:cNvSpPr/>
          <p:nvPr/>
        </p:nvSpPr>
        <p:spPr bwMode="auto">
          <a:xfrm>
            <a:off x="348577" y="4761706"/>
            <a:ext cx="5993456" cy="1893608"/>
          </a:xfrm>
          <a:prstGeom prst="wedgeEllipseCallout">
            <a:avLst>
              <a:gd name="adj1" fmla="val 57720"/>
              <a:gd name="adj2" fmla="val -41094"/>
            </a:avLst>
          </a:prstGeom>
          <a:noFill/>
          <a:ln w="1905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400" dirty="0">
                <a:latin typeface="Arial" charset="0"/>
              </a:rPr>
              <a:t>省エネルギーは、</a:t>
            </a:r>
            <a:endParaRPr lang="en-US" altLang="ja-JP" sz="2400" dirty="0">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2400" dirty="0">
                <a:latin typeface="Arial" charset="0"/>
              </a:rPr>
              <a:t>地球温暖化をふせ</a:t>
            </a:r>
            <a:r>
              <a:rPr lang="ja-JP" altLang="en-US" sz="2400">
                <a:latin typeface="Arial" charset="0"/>
              </a:rPr>
              <a:t>ぐよ</a:t>
            </a:r>
            <a:endParaRPr lang="en-US" altLang="ja-JP" sz="2400">
              <a:latin typeface="Arial" charset="0"/>
            </a:endParaRPr>
          </a:p>
          <a:p>
            <a:pPr algn="ctr" eaLnBrk="1" hangingPunct="1"/>
            <a:r>
              <a:rPr lang="vi-VN" altLang="ja-JP" sz="2400">
                <a:latin typeface="Times New Roman" pitchFamily="18" charset="0"/>
                <a:cs typeface="Times New Roman" pitchFamily="18" charset="0"/>
              </a:rPr>
              <a:t>Tiết kiệm năng lượng là</a:t>
            </a:r>
            <a:r>
              <a:rPr lang="en-US" altLang="ja-JP" sz="2400">
                <a:latin typeface="Times New Roman" pitchFamily="18" charset="0"/>
                <a:cs typeface="Times New Roman" pitchFamily="18" charset="0"/>
              </a:rPr>
              <a:t> </a:t>
            </a:r>
          </a:p>
          <a:p>
            <a:pPr algn="ctr" eaLnBrk="1" hangingPunct="1"/>
            <a:r>
              <a:rPr lang="en-US" altLang="ja-JP" sz="2400">
                <a:latin typeface="Times New Roman" pitchFamily="18" charset="0"/>
                <a:cs typeface="Times New Roman" pitchFamily="18" charset="0"/>
              </a:rPr>
              <a:t>n</a:t>
            </a:r>
            <a:r>
              <a:rPr lang="vi-VN" altLang="ja-JP" sz="2400">
                <a:latin typeface="Times New Roman" pitchFamily="18" charset="0"/>
                <a:cs typeface="Times New Roman" pitchFamily="18" charset="0"/>
              </a:rPr>
              <a:t>găn chặn </a:t>
            </a:r>
            <a:r>
              <a:rPr lang="en-US" altLang="ja-JP" sz="2400">
                <a:latin typeface="Times New Roman" pitchFamily="18" charset="0"/>
                <a:cs typeface="Times New Roman" pitchFamily="18" charset="0"/>
              </a:rPr>
              <a:t>trái đất </a:t>
            </a:r>
            <a:r>
              <a:rPr lang="vi-VN" altLang="ja-JP" sz="2400">
                <a:latin typeface="Times New Roman" pitchFamily="18" charset="0"/>
                <a:cs typeface="Times New Roman" pitchFamily="18" charset="0"/>
              </a:rPr>
              <a:t>nóng lên</a:t>
            </a:r>
            <a:endParaRPr lang="en-US" altLang="ja-JP" sz="2400" dirty="0">
              <a:latin typeface="Times New Roman" pitchFamily="18" charset="0"/>
              <a:cs typeface="Times New Roman" pitchFamily="18" charset="0"/>
            </a:endParaRPr>
          </a:p>
        </p:txBody>
      </p:sp>
      <p:sp>
        <p:nvSpPr>
          <p:cNvPr id="13" name="Rectangle 273">
            <a:extLst>
              <a:ext uri="{FF2B5EF4-FFF2-40B4-BE49-F238E27FC236}">
                <a16:creationId xmlns:a16="http://schemas.microsoft.com/office/drawing/2014/main" xmlns="" id="{FD8ACB1A-6234-4895-A5D7-2A46A2582DBF}"/>
              </a:ext>
            </a:extLst>
          </p:cNvPr>
          <p:cNvSpPr>
            <a:spLocks noChangeArrowheads="1"/>
          </p:cNvSpPr>
          <p:nvPr/>
        </p:nvSpPr>
        <p:spPr bwMode="auto">
          <a:xfrm>
            <a:off x="458049" y="335119"/>
            <a:ext cx="8367326" cy="1663261"/>
          </a:xfrm>
          <a:prstGeom prst="rect">
            <a:avLst/>
          </a:prstGeom>
          <a:solidFill>
            <a:srgbClr val="DEEBF7"/>
          </a:solidFill>
          <a:ln>
            <a:noFill/>
          </a:ln>
        </p:spPr>
        <p:txBody>
          <a:bodyPr wrap="none" anchor="ct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3800" b="0" dirty="0">
                <a:solidFill>
                  <a:srgbClr val="000000"/>
                </a:solidFill>
                <a:latin typeface="メイリオ" panose="020B0604030504040204" pitchFamily="50" charset="-128"/>
                <a:ea typeface="メイリオ" panose="020B0604030504040204" pitchFamily="50" charset="-128"/>
              </a:rPr>
              <a:t>なぜ冷房を使わない方がいいの？</a:t>
            </a:r>
            <a:endParaRPr lang="en-US" altLang="ja-JP" sz="3800" b="0" dirty="0">
              <a:solidFill>
                <a:srgbClr val="000000"/>
              </a:solidFill>
              <a:latin typeface="メイリオ" panose="020B0604030504040204" pitchFamily="50" charset="-128"/>
              <a:ea typeface="メイリオ" panose="020B0604030504040204" pitchFamily="50" charset="-128"/>
            </a:endParaRPr>
          </a:p>
          <a:p>
            <a:pPr algn="ctr" eaLnBrk="1" hangingPunct="1"/>
            <a:r>
              <a:rPr lang="en-US" altLang="ja-JP" sz="4000" b="0" dirty="0" err="1">
                <a:solidFill>
                  <a:srgbClr val="000000"/>
                </a:solidFill>
                <a:latin typeface="Times New Roman" pitchFamily="18" charset="0"/>
                <a:ea typeface="メイリオ" panose="020B0604030504040204" pitchFamily="50" charset="-128"/>
                <a:cs typeface="Times New Roman" pitchFamily="18" charset="0"/>
              </a:rPr>
              <a:t>Tại</a:t>
            </a:r>
            <a:r>
              <a:rPr lang="en-US" altLang="ja-JP" sz="4000" b="0" dirty="0">
                <a:solidFill>
                  <a:srgbClr val="000000"/>
                </a:solidFill>
                <a:latin typeface="Times New Roman" pitchFamily="18" charset="0"/>
                <a:ea typeface="メイリオ" panose="020B0604030504040204" pitchFamily="50" charset="-128"/>
                <a:cs typeface="Times New Roman" pitchFamily="18" charset="0"/>
              </a:rPr>
              <a:t> </a:t>
            </a:r>
            <a:r>
              <a:rPr lang="en-US" altLang="ja-JP" sz="4000" b="0" dirty="0" err="1">
                <a:solidFill>
                  <a:srgbClr val="000000"/>
                </a:solidFill>
                <a:latin typeface="Times New Roman" pitchFamily="18" charset="0"/>
                <a:ea typeface="メイリオ" panose="020B0604030504040204" pitchFamily="50" charset="-128"/>
                <a:cs typeface="Times New Roman" pitchFamily="18" charset="0"/>
              </a:rPr>
              <a:t>sao</a:t>
            </a:r>
            <a:r>
              <a:rPr lang="en-US" altLang="ja-JP" sz="4000" b="0" dirty="0">
                <a:solidFill>
                  <a:srgbClr val="000000"/>
                </a:solidFill>
                <a:latin typeface="Times New Roman" pitchFamily="18" charset="0"/>
                <a:ea typeface="メイリオ" panose="020B0604030504040204" pitchFamily="50" charset="-128"/>
                <a:cs typeface="Times New Roman" pitchFamily="18" charset="0"/>
              </a:rPr>
              <a:t> </a:t>
            </a:r>
            <a:r>
              <a:rPr lang="en-US" altLang="ja-JP" sz="4000" b="0" dirty="0" err="1">
                <a:solidFill>
                  <a:srgbClr val="000000"/>
                </a:solidFill>
                <a:latin typeface="Times New Roman" pitchFamily="18" charset="0"/>
                <a:ea typeface="メイリオ" panose="020B0604030504040204" pitchFamily="50" charset="-128"/>
                <a:cs typeface="Times New Roman" pitchFamily="18" charset="0"/>
              </a:rPr>
              <a:t>không</a:t>
            </a:r>
            <a:r>
              <a:rPr lang="en-US" altLang="ja-JP" sz="4000" b="0" dirty="0">
                <a:solidFill>
                  <a:srgbClr val="000000"/>
                </a:solidFill>
                <a:latin typeface="Times New Roman" pitchFamily="18" charset="0"/>
                <a:ea typeface="メイリオ" panose="020B0604030504040204" pitchFamily="50" charset="-128"/>
                <a:cs typeface="Times New Roman" pitchFamily="18" charset="0"/>
              </a:rPr>
              <a:t> </a:t>
            </a:r>
            <a:r>
              <a:rPr lang="en-US" altLang="ja-JP" sz="4000" b="0" dirty="0" err="1">
                <a:solidFill>
                  <a:srgbClr val="000000"/>
                </a:solidFill>
                <a:latin typeface="Times New Roman" pitchFamily="18" charset="0"/>
                <a:ea typeface="メイリオ" panose="020B0604030504040204" pitchFamily="50" charset="-128"/>
                <a:cs typeface="Times New Roman" pitchFamily="18" charset="0"/>
              </a:rPr>
              <a:t>nên</a:t>
            </a:r>
            <a:r>
              <a:rPr lang="en-US" altLang="ja-JP" sz="4000" b="0" dirty="0">
                <a:solidFill>
                  <a:srgbClr val="000000"/>
                </a:solidFill>
                <a:latin typeface="Times New Roman" pitchFamily="18" charset="0"/>
                <a:ea typeface="メイリオ" panose="020B0604030504040204" pitchFamily="50" charset="-128"/>
                <a:cs typeface="Times New Roman" pitchFamily="18" charset="0"/>
              </a:rPr>
              <a:t> </a:t>
            </a:r>
            <a:r>
              <a:rPr lang="en-US" altLang="ja-JP" sz="4000" b="0" err="1">
                <a:solidFill>
                  <a:srgbClr val="000000"/>
                </a:solidFill>
                <a:latin typeface="Times New Roman" pitchFamily="18" charset="0"/>
                <a:ea typeface="メイリオ" panose="020B0604030504040204" pitchFamily="50" charset="-128"/>
                <a:cs typeface="Times New Roman" pitchFamily="18" charset="0"/>
              </a:rPr>
              <a:t>sử</a:t>
            </a:r>
            <a:r>
              <a:rPr lang="en-US" altLang="ja-JP" sz="4000" b="0">
                <a:solidFill>
                  <a:srgbClr val="000000"/>
                </a:solidFill>
                <a:latin typeface="Times New Roman" pitchFamily="18" charset="0"/>
                <a:ea typeface="メイリオ" panose="020B0604030504040204" pitchFamily="50" charset="-128"/>
                <a:cs typeface="Times New Roman" pitchFamily="18" charset="0"/>
              </a:rPr>
              <a:t> dụng máy lạnh?</a:t>
            </a:r>
            <a:endParaRPr lang="ja-JP" altLang="en-US" sz="4000" b="0" dirty="0">
              <a:solidFill>
                <a:srgbClr val="000000"/>
              </a:solidFill>
              <a:highlight>
                <a:srgbClr val="FFFF00"/>
              </a:highlight>
              <a:latin typeface="Times New Roman" pitchFamily="18" charset="0"/>
              <a:ea typeface="メイリオ" panose="020B0604030504040204" pitchFamily="50" charset="-128"/>
              <a:cs typeface="Times New Roman" pitchFamily="18" charset="0"/>
            </a:endParaRPr>
          </a:p>
        </p:txBody>
      </p:sp>
      <p:sp>
        <p:nvSpPr>
          <p:cNvPr id="14" name="フレーム 8">
            <a:extLst>
              <a:ext uri="{FF2B5EF4-FFF2-40B4-BE49-F238E27FC236}">
                <a16:creationId xmlns:a16="http://schemas.microsoft.com/office/drawing/2014/main" xmlns="" id="{85FCB78D-F713-4758-80D7-8501F59C4527}"/>
              </a:ext>
            </a:extLst>
          </p:cNvPr>
          <p:cNvSpPr/>
          <p:nvPr/>
        </p:nvSpPr>
        <p:spPr bwMode="auto">
          <a:xfrm>
            <a:off x="348577" y="260648"/>
            <a:ext cx="8480397" cy="1735539"/>
          </a:xfrm>
          <a:prstGeom prst="fram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15" name="正方形/長方形 5">
            <a:extLst>
              <a:ext uri="{FF2B5EF4-FFF2-40B4-BE49-F238E27FC236}">
                <a16:creationId xmlns:a16="http://schemas.microsoft.com/office/drawing/2014/main" xmlns="" id="{EC441358-A31F-43B4-9BFC-CD9482597BA1}"/>
              </a:ext>
            </a:extLst>
          </p:cNvPr>
          <p:cNvSpPr>
            <a:spLocks noChangeArrowheads="1"/>
          </p:cNvSpPr>
          <p:nvPr/>
        </p:nvSpPr>
        <p:spPr bwMode="auto">
          <a:xfrm>
            <a:off x="431533" y="2374547"/>
            <a:ext cx="860496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marL="742950" indent="-742950" eaLnBrk="1" hangingPunct="1">
              <a:buFont typeface="+mj-lt"/>
              <a:buAutoNum type="arabicPeriod"/>
            </a:pPr>
            <a:r>
              <a:rPr lang="ja-JP" altLang="en-US" sz="3200" b="0" dirty="0">
                <a:latin typeface="メイリオ" panose="020B0604030504040204" pitchFamily="50" charset="-128"/>
                <a:ea typeface="メイリオ" panose="020B0604030504040204" pitchFamily="50" charset="-128"/>
              </a:rPr>
              <a:t>お金の</a:t>
            </a:r>
            <a:r>
              <a:rPr lang="ja-JP" altLang="en-US" sz="3200" b="0">
                <a:latin typeface="メイリオ" panose="020B0604030504040204" pitchFamily="50" charset="-128"/>
                <a:ea typeface="メイリオ" panose="020B0604030504040204" pitchFamily="50" charset="-128"/>
              </a:rPr>
              <a:t>節約</a:t>
            </a:r>
            <a:endParaRPr lang="en-US" altLang="ja-JP" sz="3600" b="0">
              <a:latin typeface="メイリオ" panose="020B0604030504040204" pitchFamily="50" charset="-128"/>
              <a:ea typeface="メイリオ" panose="020B0604030504040204" pitchFamily="50" charset="-128"/>
            </a:endParaRPr>
          </a:p>
          <a:p>
            <a:pPr eaLnBrk="1" hangingPunct="1"/>
            <a:r>
              <a:rPr lang="en-US" altLang="ja-JP" sz="3600" b="0">
                <a:latin typeface="Times New Roman" pitchFamily="18" charset="0"/>
                <a:ea typeface="メイリオ" panose="020B0604030504040204" pitchFamily="50" charset="-128"/>
                <a:cs typeface="Times New Roman" pitchFamily="18" charset="0"/>
              </a:rPr>
              <a:t>     Tiết kiệm tiền</a:t>
            </a:r>
            <a:endParaRPr lang="en-US" altLang="ja-JP" sz="3600" b="0" dirty="0">
              <a:latin typeface="Times New Roman" pitchFamily="18" charset="0"/>
              <a:ea typeface="メイリオ" panose="020B0604030504040204" pitchFamily="50" charset="-128"/>
              <a:cs typeface="Times New Roman" pitchFamily="18" charset="0"/>
            </a:endParaRPr>
          </a:p>
          <a:p>
            <a:pPr eaLnBrk="1" hangingPunct="1"/>
            <a:endParaRPr lang="en-US" altLang="ja-JP" sz="3600" b="0" dirty="0">
              <a:latin typeface="メイリオ" panose="020B0604030504040204" pitchFamily="50" charset="-128"/>
              <a:ea typeface="メイリオ" panose="020B0604030504040204" pitchFamily="50" charset="-128"/>
            </a:endParaRPr>
          </a:p>
        </p:txBody>
      </p:sp>
      <p:sp>
        <p:nvSpPr>
          <p:cNvPr id="16" name="テキスト ボックス 1">
            <a:extLst>
              <a:ext uri="{FF2B5EF4-FFF2-40B4-BE49-F238E27FC236}">
                <a16:creationId xmlns:a16="http://schemas.microsoft.com/office/drawing/2014/main" xmlns="" id="{3A4612BB-5AA5-4FDA-BF30-6600E2787133}"/>
              </a:ext>
            </a:extLst>
          </p:cNvPr>
          <p:cNvSpPr txBox="1"/>
          <p:nvPr/>
        </p:nvSpPr>
        <p:spPr>
          <a:xfrm>
            <a:off x="2591773" y="2136291"/>
            <a:ext cx="1287500" cy="307777"/>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せつやく</a:t>
            </a:r>
          </a:p>
        </p:txBody>
      </p:sp>
      <p:sp>
        <p:nvSpPr>
          <p:cNvPr id="18" name="正方形/長方形 19">
            <a:extLst>
              <a:ext uri="{FF2B5EF4-FFF2-40B4-BE49-F238E27FC236}">
                <a16:creationId xmlns:a16="http://schemas.microsoft.com/office/drawing/2014/main" xmlns="" id="{EC441358-A31F-43B4-9BFC-CD9482597BA1}"/>
              </a:ext>
            </a:extLst>
          </p:cNvPr>
          <p:cNvSpPr>
            <a:spLocks noChangeArrowheads="1"/>
          </p:cNvSpPr>
          <p:nvPr/>
        </p:nvSpPr>
        <p:spPr bwMode="auto">
          <a:xfrm>
            <a:off x="396552" y="2521081"/>
            <a:ext cx="860496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3600" b="0">
                <a:latin typeface="メイリオ" panose="020B0604030504040204" pitchFamily="50" charset="-128"/>
                <a:ea typeface="メイリオ" panose="020B0604030504040204" pitchFamily="50" charset="-128"/>
              </a:rPr>
              <a:t> </a:t>
            </a:r>
            <a:endParaRPr lang="en-US" altLang="ja-JP" sz="3600" b="0" dirty="0">
              <a:latin typeface="メイリオ" panose="020B0604030504040204" pitchFamily="50" charset="-128"/>
              <a:ea typeface="メイリオ" panose="020B0604030504040204" pitchFamily="50" charset="-128"/>
            </a:endParaRPr>
          </a:p>
          <a:p>
            <a:pPr eaLnBrk="1" hangingPunct="1"/>
            <a:endParaRPr lang="en-US" altLang="ja-JP" sz="3600" b="0" dirty="0">
              <a:latin typeface="メイリオ" panose="020B0604030504040204" pitchFamily="50" charset="-128"/>
              <a:ea typeface="メイリオ" panose="020B0604030504040204" pitchFamily="50" charset="-128"/>
            </a:endParaRPr>
          </a:p>
          <a:p>
            <a:pPr marL="742950" indent="-742950" eaLnBrk="1" hangingPunct="1">
              <a:buFont typeface="+mj-lt"/>
              <a:buAutoNum type="arabicPeriod" startAt="2"/>
            </a:pPr>
            <a:r>
              <a:rPr lang="ja-JP" altLang="en-US" sz="3200" b="0" dirty="0">
                <a:latin typeface="メイリオ" panose="020B0604030504040204" pitchFamily="50" charset="-128"/>
                <a:ea typeface="メイリオ" panose="020B0604030504040204" pitchFamily="50" charset="-128"/>
              </a:rPr>
              <a:t>エネルギーの</a:t>
            </a:r>
            <a:r>
              <a:rPr lang="ja-JP" altLang="en-US" sz="3200" b="0">
                <a:latin typeface="メイリオ" panose="020B0604030504040204" pitchFamily="50" charset="-128"/>
                <a:ea typeface="メイリオ" panose="020B0604030504040204" pitchFamily="50" charset="-128"/>
              </a:rPr>
              <a:t>節約</a:t>
            </a:r>
            <a:endParaRPr lang="en-US" altLang="ja-JP" sz="3600" b="0">
              <a:latin typeface="メイリオ" panose="020B0604030504040204" pitchFamily="50" charset="-128"/>
              <a:ea typeface="メイリオ" panose="020B0604030504040204" pitchFamily="50" charset="-128"/>
            </a:endParaRPr>
          </a:p>
          <a:p>
            <a:pPr eaLnBrk="1" hangingPunct="1"/>
            <a:r>
              <a:rPr lang="en-US" altLang="ja-JP" sz="3600" b="0">
                <a:latin typeface="メイリオ" panose="020B0604030504040204" pitchFamily="50" charset="-128"/>
                <a:ea typeface="メイリオ" panose="020B0604030504040204" pitchFamily="50" charset="-128"/>
              </a:rPr>
              <a:t>    </a:t>
            </a:r>
            <a:r>
              <a:rPr lang="vi-VN" altLang="ja-JP" sz="3600" b="0">
                <a:latin typeface="Times New Roman" pitchFamily="18" charset="0"/>
                <a:ea typeface="メイリオ" panose="020B0604030504040204" pitchFamily="50" charset="-128"/>
                <a:cs typeface="Times New Roman" pitchFamily="18" charset="0"/>
              </a:rPr>
              <a:t>Tiết kiệm năng lượng</a:t>
            </a:r>
            <a:endParaRPr lang="en-US" altLang="ja-JP" sz="3600" b="0" dirty="0">
              <a:latin typeface="Times New Roman" pitchFamily="18" charset="0"/>
              <a:ea typeface="メイリオ" panose="020B0604030504040204" pitchFamily="50" charset="-128"/>
              <a:cs typeface="Times New Roman" pitchFamily="18" charset="0"/>
            </a:endParaRPr>
          </a:p>
        </p:txBody>
      </p:sp>
    </p:spTree>
    <p:extLst>
      <p:ext uri="{BB962C8B-B14F-4D97-AF65-F5344CB8AC3E}">
        <p14:creationId xmlns:p14="http://schemas.microsoft.com/office/powerpoint/2010/main" val="1527982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reeform 229">
            <a:extLst>
              <a:ext uri="{FF2B5EF4-FFF2-40B4-BE49-F238E27FC236}">
                <a16:creationId xmlns:a16="http://schemas.microsoft.com/office/drawing/2014/main" xmlns="" id="{38D6A9D1-CB71-4CC1-954D-9E823F6F5DD2}"/>
              </a:ext>
            </a:extLst>
          </p:cNvPr>
          <p:cNvSpPr>
            <a:spLocks/>
          </p:cNvSpPr>
          <p:nvPr/>
        </p:nvSpPr>
        <p:spPr bwMode="auto">
          <a:xfrm>
            <a:off x="2557463" y="4929188"/>
            <a:ext cx="2070100" cy="452437"/>
          </a:xfrm>
          <a:custGeom>
            <a:avLst/>
            <a:gdLst>
              <a:gd name="T0" fmla="*/ 2147483647 w 1512"/>
              <a:gd name="T1" fmla="*/ 2147483647 h 400"/>
              <a:gd name="T2" fmla="*/ 2147483647 w 1512"/>
              <a:gd name="T3" fmla="*/ 2147483647 h 400"/>
              <a:gd name="T4" fmla="*/ 2147483647 w 1512"/>
              <a:gd name="T5" fmla="*/ 2147483647 h 400"/>
              <a:gd name="T6" fmla="*/ 2147483647 w 1512"/>
              <a:gd name="T7" fmla="*/ 2147483647 h 400"/>
              <a:gd name="T8" fmla="*/ 2147483647 w 1512"/>
              <a:gd name="T9" fmla="*/ 2147483647 h 400"/>
              <a:gd name="T10" fmla="*/ 2147483647 w 1512"/>
              <a:gd name="T11" fmla="*/ 2147483647 h 400"/>
              <a:gd name="T12" fmla="*/ 2147483647 w 1512"/>
              <a:gd name="T13" fmla="*/ 2147483647 h 400"/>
              <a:gd name="T14" fmla="*/ 2147483647 w 1512"/>
              <a:gd name="T15" fmla="*/ 2147483647 h 400"/>
              <a:gd name="T16" fmla="*/ 2147483647 w 1512"/>
              <a:gd name="T17" fmla="*/ 2147483647 h 400"/>
              <a:gd name="T18" fmla="*/ 2147483647 w 1512"/>
              <a:gd name="T19" fmla="*/ 2147483647 h 400"/>
              <a:gd name="T20" fmla="*/ 2147483647 w 1512"/>
              <a:gd name="T21" fmla="*/ 2147483647 h 400"/>
              <a:gd name="T22" fmla="*/ 2147483647 w 1512"/>
              <a:gd name="T23" fmla="*/ 2147483647 h 400"/>
              <a:gd name="T24" fmla="*/ 2147483647 w 1512"/>
              <a:gd name="T25" fmla="*/ 2147483647 h 400"/>
              <a:gd name="T26" fmla="*/ 2147483647 w 1512"/>
              <a:gd name="T27" fmla="*/ 2147483647 h 400"/>
              <a:gd name="T28" fmla="*/ 2147483647 w 1512"/>
              <a:gd name="T29" fmla="*/ 2147483647 h 400"/>
              <a:gd name="T30" fmla="*/ 2147483647 w 1512"/>
              <a:gd name="T31" fmla="*/ 2147483647 h 400"/>
              <a:gd name="T32" fmla="*/ 2147483647 w 1512"/>
              <a:gd name="T33" fmla="*/ 2147483647 h 400"/>
              <a:gd name="T34" fmla="*/ 2147483647 w 1512"/>
              <a:gd name="T35" fmla="*/ 2147483647 h 4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12"/>
              <a:gd name="T55" fmla="*/ 0 h 400"/>
              <a:gd name="T56" fmla="*/ 1512 w 1512"/>
              <a:gd name="T57" fmla="*/ 400 h 4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12" h="400">
                <a:moveTo>
                  <a:pt x="68" y="30"/>
                </a:moveTo>
                <a:cubicBezTo>
                  <a:pt x="0" y="60"/>
                  <a:pt x="174" y="294"/>
                  <a:pt x="295" y="347"/>
                </a:cubicBezTo>
                <a:cubicBezTo>
                  <a:pt x="416" y="400"/>
                  <a:pt x="628" y="354"/>
                  <a:pt x="794" y="347"/>
                </a:cubicBezTo>
                <a:cubicBezTo>
                  <a:pt x="960" y="340"/>
                  <a:pt x="1180" y="340"/>
                  <a:pt x="1293" y="302"/>
                </a:cubicBezTo>
                <a:cubicBezTo>
                  <a:pt x="1406" y="264"/>
                  <a:pt x="1512" y="166"/>
                  <a:pt x="1474" y="121"/>
                </a:cubicBezTo>
                <a:cubicBezTo>
                  <a:pt x="1436" y="76"/>
                  <a:pt x="1149" y="45"/>
                  <a:pt x="1066" y="30"/>
                </a:cubicBezTo>
                <a:cubicBezTo>
                  <a:pt x="983" y="15"/>
                  <a:pt x="990" y="15"/>
                  <a:pt x="975" y="30"/>
                </a:cubicBezTo>
                <a:cubicBezTo>
                  <a:pt x="960" y="45"/>
                  <a:pt x="952" y="98"/>
                  <a:pt x="975" y="121"/>
                </a:cubicBezTo>
                <a:cubicBezTo>
                  <a:pt x="998" y="144"/>
                  <a:pt x="1073" y="159"/>
                  <a:pt x="1111" y="166"/>
                </a:cubicBezTo>
                <a:cubicBezTo>
                  <a:pt x="1149" y="173"/>
                  <a:pt x="1209" y="159"/>
                  <a:pt x="1202" y="166"/>
                </a:cubicBezTo>
                <a:cubicBezTo>
                  <a:pt x="1195" y="173"/>
                  <a:pt x="1104" y="211"/>
                  <a:pt x="1066" y="211"/>
                </a:cubicBezTo>
                <a:cubicBezTo>
                  <a:pt x="1028" y="211"/>
                  <a:pt x="982" y="158"/>
                  <a:pt x="975" y="166"/>
                </a:cubicBezTo>
                <a:cubicBezTo>
                  <a:pt x="968" y="174"/>
                  <a:pt x="1028" y="257"/>
                  <a:pt x="1021" y="257"/>
                </a:cubicBezTo>
                <a:cubicBezTo>
                  <a:pt x="1014" y="257"/>
                  <a:pt x="968" y="174"/>
                  <a:pt x="930" y="166"/>
                </a:cubicBezTo>
                <a:cubicBezTo>
                  <a:pt x="892" y="158"/>
                  <a:pt x="824" y="204"/>
                  <a:pt x="794" y="211"/>
                </a:cubicBezTo>
                <a:cubicBezTo>
                  <a:pt x="764" y="218"/>
                  <a:pt x="763" y="218"/>
                  <a:pt x="748" y="211"/>
                </a:cubicBezTo>
                <a:cubicBezTo>
                  <a:pt x="733" y="204"/>
                  <a:pt x="824" y="196"/>
                  <a:pt x="703" y="166"/>
                </a:cubicBezTo>
                <a:cubicBezTo>
                  <a:pt x="582" y="136"/>
                  <a:pt x="136" y="0"/>
                  <a:pt x="68" y="3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24" name="Line 302">
            <a:extLst>
              <a:ext uri="{FF2B5EF4-FFF2-40B4-BE49-F238E27FC236}">
                <a16:creationId xmlns:a16="http://schemas.microsoft.com/office/drawing/2014/main" xmlns="" id="{B772EACD-C4A8-4D36-8013-BD7E4E0B8673}"/>
              </a:ext>
            </a:extLst>
          </p:cNvPr>
          <p:cNvSpPr>
            <a:spLocks noChangeShapeType="1"/>
          </p:cNvSpPr>
          <p:nvPr/>
        </p:nvSpPr>
        <p:spPr bwMode="auto">
          <a:xfrm>
            <a:off x="6804025" y="4365625"/>
            <a:ext cx="0" cy="7921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 name="正方形/長方形 7">
            <a:extLst>
              <a:ext uri="{FF2B5EF4-FFF2-40B4-BE49-F238E27FC236}">
                <a16:creationId xmlns:a16="http://schemas.microsoft.com/office/drawing/2014/main" xmlns="" id="{F7E72461-5F7E-43A5-8D74-8DA4E74AD20A}"/>
              </a:ext>
            </a:extLst>
          </p:cNvPr>
          <p:cNvSpPr>
            <a:spLocks noChangeArrowheads="1"/>
          </p:cNvSpPr>
          <p:nvPr/>
        </p:nvSpPr>
        <p:spPr bwMode="auto">
          <a:xfrm>
            <a:off x="36512" y="476672"/>
            <a:ext cx="9144000" cy="260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20000"/>
              </a:lnSpc>
            </a:pPr>
            <a:r>
              <a:rPr lang="ja-JP" altLang="en-US" sz="3200" dirty="0">
                <a:solidFill>
                  <a:srgbClr val="0000FF"/>
                </a:solidFill>
                <a:latin typeface="メイリオ" panose="020B0604030504040204" pitchFamily="50" charset="-128"/>
                <a:ea typeface="メイリオ" panose="020B0604030504040204" pitchFamily="50" charset="-128"/>
              </a:rPr>
              <a:t>冷房を使わずに</a:t>
            </a:r>
            <a:r>
              <a:rPr lang="ja-JP" altLang="en-US" sz="3200" b="0" dirty="0">
                <a:latin typeface="メイリオ" panose="020B0604030504040204" pitchFamily="50" charset="-128"/>
                <a:ea typeface="メイリオ" panose="020B0604030504040204" pitchFamily="50" charset="-128"/>
              </a:rPr>
              <a:t>，</a:t>
            </a:r>
            <a:endParaRPr lang="en-US" altLang="ja-JP" sz="3200" b="0" dirty="0">
              <a:latin typeface="メイリオ" panose="020B0604030504040204" pitchFamily="50" charset="-128"/>
              <a:ea typeface="メイリオ" panose="020B0604030504040204" pitchFamily="50" charset="-128"/>
            </a:endParaRPr>
          </a:p>
          <a:p>
            <a:pPr algn="ctr" eaLnBrk="1" hangingPunct="1">
              <a:lnSpc>
                <a:spcPct val="120000"/>
              </a:lnSpc>
            </a:pPr>
            <a:r>
              <a:rPr lang="ja-JP" altLang="en-US" sz="3200" b="0" dirty="0">
                <a:latin typeface="メイリオ" panose="020B0604030504040204" pitchFamily="50" charset="-128"/>
                <a:ea typeface="メイリオ" panose="020B0604030504040204" pitchFamily="50" charset="-128"/>
              </a:rPr>
              <a:t>すずしく快適に過</a:t>
            </a:r>
            <a:r>
              <a:rPr lang="ja-JP" altLang="en-US" sz="3200" b="0">
                <a:latin typeface="メイリオ" panose="020B0604030504040204" pitchFamily="50" charset="-128"/>
                <a:ea typeface="メイリオ" panose="020B0604030504040204" pitchFamily="50" charset="-128"/>
              </a:rPr>
              <a:t>ごす工</a:t>
            </a:r>
            <a:r>
              <a:rPr lang="ja-JP" altLang="en-US" sz="3200" b="0" dirty="0">
                <a:latin typeface="メイリオ" panose="020B0604030504040204" pitchFamily="50" charset="-128"/>
                <a:ea typeface="メイリオ" panose="020B0604030504040204" pitchFamily="50" charset="-128"/>
              </a:rPr>
              <a:t>夫を考え</a:t>
            </a:r>
            <a:r>
              <a:rPr lang="ja-JP" altLang="en-US" sz="3200" b="0">
                <a:latin typeface="メイリオ" panose="020B0604030504040204" pitchFamily="50" charset="-128"/>
                <a:ea typeface="メイリオ" panose="020B0604030504040204" pitchFamily="50" charset="-128"/>
              </a:rPr>
              <a:t>よう</a:t>
            </a:r>
            <a:endParaRPr lang="en-US" altLang="ja-JP" sz="3200" b="0">
              <a:latin typeface="メイリオ" panose="020B0604030504040204" pitchFamily="50" charset="-128"/>
              <a:ea typeface="メイリオ" panose="020B0604030504040204" pitchFamily="50" charset="-128"/>
            </a:endParaRPr>
          </a:p>
          <a:p>
            <a:pPr algn="ctr" eaLnBrk="1" hangingPunct="1">
              <a:lnSpc>
                <a:spcPct val="120000"/>
              </a:lnSpc>
            </a:pPr>
            <a:r>
              <a:rPr lang="vi-VN" altLang="ja-JP" sz="3600" b="0">
                <a:latin typeface="Times New Roman" pitchFamily="18" charset="0"/>
                <a:ea typeface="メイリオ" panose="020B0604030504040204" pitchFamily="50" charset="-128"/>
                <a:cs typeface="Times New Roman" pitchFamily="18" charset="0"/>
              </a:rPr>
              <a:t>Hãy nghĩ </a:t>
            </a:r>
            <a:r>
              <a:rPr lang="en-US" altLang="ja-JP" sz="3600" b="0">
                <a:latin typeface="Times New Roman" pitchFamily="18" charset="0"/>
                <a:ea typeface="メイリオ" panose="020B0604030504040204" pitchFamily="50" charset="-128"/>
                <a:cs typeface="Times New Roman" pitchFamily="18" charset="0"/>
              </a:rPr>
              <a:t>ra </a:t>
            </a:r>
            <a:r>
              <a:rPr lang="vi-VN" altLang="ja-JP" sz="3600" b="0">
                <a:latin typeface="Times New Roman" pitchFamily="18" charset="0"/>
                <a:ea typeface="メイリオ" panose="020B0604030504040204" pitchFamily="50" charset="-128"/>
                <a:cs typeface="Times New Roman" pitchFamily="18" charset="0"/>
              </a:rPr>
              <a:t>những cách để mát mẻ và thoải mái mà </a:t>
            </a:r>
            <a:r>
              <a:rPr lang="vi-VN" altLang="ja-JP" sz="3600">
                <a:solidFill>
                  <a:srgbClr val="0000FF"/>
                </a:solidFill>
                <a:latin typeface="Times New Roman" pitchFamily="18" charset="0"/>
                <a:ea typeface="メイリオ" panose="020B0604030504040204" pitchFamily="50" charset="-128"/>
                <a:cs typeface="Times New Roman" pitchFamily="18" charset="0"/>
              </a:rPr>
              <a:t>không cần sử dụng</a:t>
            </a:r>
            <a:r>
              <a:rPr lang="en-US" altLang="ja-JP" sz="3600">
                <a:solidFill>
                  <a:srgbClr val="0000FF"/>
                </a:solidFill>
                <a:latin typeface="Times New Roman" pitchFamily="18" charset="0"/>
                <a:ea typeface="メイリオ" panose="020B0604030504040204" pitchFamily="50" charset="-128"/>
                <a:cs typeface="Times New Roman" pitchFamily="18" charset="0"/>
              </a:rPr>
              <a:t> máy</a:t>
            </a:r>
            <a:r>
              <a:rPr lang="vi-VN" altLang="ja-JP" sz="3600">
                <a:solidFill>
                  <a:srgbClr val="0000FF"/>
                </a:solidFill>
                <a:latin typeface="Times New Roman" pitchFamily="18" charset="0"/>
                <a:ea typeface="メイリオ" panose="020B0604030504040204" pitchFamily="50" charset="-128"/>
                <a:cs typeface="Times New Roman" pitchFamily="18" charset="0"/>
              </a:rPr>
              <a:t> </a:t>
            </a:r>
            <a:r>
              <a:rPr lang="en-US" altLang="ja-JP" sz="3600">
                <a:solidFill>
                  <a:srgbClr val="0000FF"/>
                </a:solidFill>
                <a:latin typeface="Times New Roman" pitchFamily="18" charset="0"/>
                <a:ea typeface="メイリオ" panose="020B0604030504040204" pitchFamily="50" charset="-128"/>
                <a:cs typeface="Times New Roman" pitchFamily="18" charset="0"/>
              </a:rPr>
              <a:t>lạnh</a:t>
            </a:r>
            <a:endParaRPr lang="en-US" altLang="ja-JP" sz="3600" dirty="0">
              <a:solidFill>
                <a:srgbClr val="0000FF"/>
              </a:solidFill>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xmlns="" id="{E47567DA-5558-431D-9505-83C3C852837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t="53904" r="73199" b="-1"/>
          <a:stretch/>
        </p:blipFill>
        <p:spPr>
          <a:xfrm>
            <a:off x="6910388" y="4365625"/>
            <a:ext cx="2070100" cy="2425063"/>
          </a:xfrm>
          <a:prstGeom prst="rect">
            <a:avLst/>
          </a:prstGeom>
        </p:spPr>
      </p:pic>
      <p:sp>
        <p:nvSpPr>
          <p:cNvPr id="7" name="正方形/長方形 9">
            <a:extLst>
              <a:ext uri="{FF2B5EF4-FFF2-40B4-BE49-F238E27FC236}">
                <a16:creationId xmlns:a16="http://schemas.microsoft.com/office/drawing/2014/main" xmlns="" id="{92D5ED69-ED3C-4D6D-A9BD-3ABF74CC2FED}"/>
              </a:ext>
            </a:extLst>
          </p:cNvPr>
          <p:cNvSpPr>
            <a:spLocks noChangeArrowheads="1"/>
          </p:cNvSpPr>
          <p:nvPr/>
        </p:nvSpPr>
        <p:spPr bwMode="auto">
          <a:xfrm>
            <a:off x="36512" y="3573016"/>
            <a:ext cx="7343800" cy="320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800" dirty="0">
                <a:latin typeface="メイリオ" panose="020B0604030504040204" pitchFamily="50" charset="-128"/>
                <a:ea typeface="メイリオ" panose="020B0604030504040204" pitchFamily="50" charset="-128"/>
              </a:rPr>
              <a:t>地球温暖化から地球を守るために</a:t>
            </a:r>
            <a:endParaRPr lang="en-US" altLang="ja-JP" sz="2800" dirty="0">
              <a:latin typeface="メイリオ" panose="020B0604030504040204" pitchFamily="50" charset="-128"/>
              <a:ea typeface="メイリオ" panose="020B0604030504040204" pitchFamily="50" charset="-128"/>
            </a:endParaRPr>
          </a:p>
          <a:p>
            <a:pPr algn="ctr" eaLnBrk="1" hangingPunct="1"/>
            <a:r>
              <a:rPr lang="vi-VN" altLang="ja-JP" sz="3000" b="0" dirty="0">
                <a:latin typeface="Times New Roman" pitchFamily="18" charset="0"/>
                <a:ea typeface="メイリオ" panose="020B0604030504040204" pitchFamily="50" charset="-128"/>
                <a:cs typeface="Times New Roman" pitchFamily="18" charset="0"/>
              </a:rPr>
              <a:t>Để bảo vệ trái đất khỏi sự nóng lên toàn cầu</a:t>
            </a:r>
            <a:endParaRPr lang="en-US" altLang="ja-JP" sz="3000" b="0" dirty="0">
              <a:latin typeface="Times New Roman" pitchFamily="18" charset="0"/>
              <a:ea typeface="メイリオ" panose="020B0604030504040204" pitchFamily="50" charset="-128"/>
              <a:cs typeface="Times New Roman" pitchFamily="18" charset="0"/>
            </a:endParaRPr>
          </a:p>
          <a:p>
            <a:pPr algn="ctr" eaLnBrk="1" hangingPunct="1"/>
            <a:endParaRPr lang="en-US" altLang="ja-JP" sz="2800" b="0" dirty="0">
              <a:latin typeface="メイリオ" panose="020B0604030504040204" pitchFamily="50" charset="-128"/>
              <a:ea typeface="メイリオ" panose="020B0604030504040204" pitchFamily="50" charset="-128"/>
            </a:endParaRPr>
          </a:p>
          <a:p>
            <a:pPr algn="ctr" eaLnBrk="1" hangingPunct="1"/>
            <a:r>
              <a:rPr lang="ja-JP" altLang="en-US" sz="2800" dirty="0">
                <a:latin typeface="メイリオ" panose="020B0604030504040204" pitchFamily="50" charset="-128"/>
                <a:ea typeface="メイリオ" panose="020B0604030504040204" pitchFamily="50" charset="-128"/>
              </a:rPr>
              <a:t>私たち一人ひとりに何ができるか</a:t>
            </a:r>
            <a:endParaRPr lang="en-US" altLang="ja-JP" sz="2800" dirty="0">
              <a:latin typeface="メイリオ" panose="020B0604030504040204" pitchFamily="50" charset="-128"/>
              <a:ea typeface="メイリオ" panose="020B0604030504040204" pitchFamily="50" charset="-128"/>
            </a:endParaRPr>
          </a:p>
          <a:p>
            <a:pPr algn="ctr" eaLnBrk="1" hangingPunct="1"/>
            <a:r>
              <a:rPr lang="ja-JP" altLang="en-US" sz="2800" dirty="0">
                <a:latin typeface="メイリオ" panose="020B0604030504040204" pitchFamily="50" charset="-128"/>
                <a:ea typeface="メイリオ" panose="020B0604030504040204" pitchFamily="50" charset="-128"/>
              </a:rPr>
              <a:t>考えることが大切です</a:t>
            </a:r>
            <a:endParaRPr lang="en-US" altLang="ja-JP" sz="2800" dirty="0">
              <a:latin typeface="メイリオ" panose="020B0604030504040204" pitchFamily="50" charset="-128"/>
              <a:ea typeface="メイリオ" panose="020B0604030504040204" pitchFamily="50" charset="-128"/>
            </a:endParaRPr>
          </a:p>
          <a:p>
            <a:pPr algn="ctr" eaLnBrk="1" hangingPunct="1"/>
            <a:r>
              <a:rPr lang="vi-VN" altLang="ja-JP" sz="3000" b="0" dirty="0">
                <a:latin typeface="Times New Roman" pitchFamily="18" charset="0"/>
                <a:ea typeface="メイリオ" panose="020B0604030504040204" pitchFamily="50" charset="-128"/>
                <a:cs typeface="Times New Roman" pitchFamily="18" charset="0"/>
              </a:rPr>
              <a:t>Mỗi chúng ta có thể làm gì</a:t>
            </a:r>
            <a:r>
              <a:rPr lang="en-US" altLang="ja-JP" sz="3000" b="0" dirty="0">
                <a:latin typeface="Times New Roman" pitchFamily="18" charset="0"/>
                <a:ea typeface="メイリオ" panose="020B0604030504040204" pitchFamily="50" charset="-128"/>
                <a:cs typeface="Times New Roman" pitchFamily="18" charset="0"/>
              </a:rPr>
              <a:t>?</a:t>
            </a:r>
            <a:endParaRPr lang="vi-VN" altLang="ja-JP" sz="3000" b="0" dirty="0">
              <a:latin typeface="Times New Roman" pitchFamily="18" charset="0"/>
              <a:ea typeface="メイリオ" panose="020B0604030504040204" pitchFamily="50" charset="-128"/>
              <a:cs typeface="Times New Roman" pitchFamily="18" charset="0"/>
            </a:endParaRPr>
          </a:p>
          <a:p>
            <a:pPr algn="ctr" eaLnBrk="1" hangingPunct="1"/>
            <a:r>
              <a:rPr lang="vi-VN" altLang="ja-JP" sz="3000" b="0" dirty="0">
                <a:latin typeface="Times New Roman" pitchFamily="18" charset="0"/>
                <a:ea typeface="メイリオ" panose="020B0604030504040204" pitchFamily="50" charset="-128"/>
                <a:cs typeface="Times New Roman" pitchFamily="18" charset="0"/>
              </a:rPr>
              <a:t>Điều quan trọng là phải suy nghĩ</a:t>
            </a:r>
            <a:r>
              <a:rPr lang="en-US" altLang="ja-JP" sz="3000" b="0" dirty="0">
                <a:latin typeface="Times New Roman" pitchFamily="18" charset="0"/>
                <a:ea typeface="メイリオ" panose="020B0604030504040204" pitchFamily="50" charset="-128"/>
                <a:cs typeface="Times New Roman" pitchFamily="18" charset="0"/>
              </a:rPr>
              <a:t>.</a:t>
            </a:r>
          </a:p>
        </p:txBody>
      </p:sp>
    </p:spTree>
    <p:extLst>
      <p:ext uri="{BB962C8B-B14F-4D97-AF65-F5344CB8AC3E}">
        <p14:creationId xmlns:p14="http://schemas.microsoft.com/office/powerpoint/2010/main" val="21328753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29">
            <a:extLst>
              <a:ext uri="{FF2B5EF4-FFF2-40B4-BE49-F238E27FC236}">
                <a16:creationId xmlns:a16="http://schemas.microsoft.com/office/drawing/2014/main" xmlns="" id="{E15B7B2C-754F-4595-B4D1-E4C9B48E36B3}"/>
              </a:ext>
            </a:extLst>
          </p:cNvPr>
          <p:cNvSpPr>
            <a:spLocks/>
          </p:cNvSpPr>
          <p:nvPr/>
        </p:nvSpPr>
        <p:spPr bwMode="auto">
          <a:xfrm>
            <a:off x="2557463" y="4929188"/>
            <a:ext cx="2070100" cy="452437"/>
          </a:xfrm>
          <a:custGeom>
            <a:avLst/>
            <a:gdLst>
              <a:gd name="T0" fmla="*/ 2147483647 w 1512"/>
              <a:gd name="T1" fmla="*/ 2147483647 h 400"/>
              <a:gd name="T2" fmla="*/ 2147483647 w 1512"/>
              <a:gd name="T3" fmla="*/ 2147483647 h 400"/>
              <a:gd name="T4" fmla="*/ 2147483647 w 1512"/>
              <a:gd name="T5" fmla="*/ 2147483647 h 400"/>
              <a:gd name="T6" fmla="*/ 2147483647 w 1512"/>
              <a:gd name="T7" fmla="*/ 2147483647 h 400"/>
              <a:gd name="T8" fmla="*/ 2147483647 w 1512"/>
              <a:gd name="T9" fmla="*/ 2147483647 h 400"/>
              <a:gd name="T10" fmla="*/ 2147483647 w 1512"/>
              <a:gd name="T11" fmla="*/ 2147483647 h 400"/>
              <a:gd name="T12" fmla="*/ 2147483647 w 1512"/>
              <a:gd name="T13" fmla="*/ 2147483647 h 400"/>
              <a:gd name="T14" fmla="*/ 2147483647 w 1512"/>
              <a:gd name="T15" fmla="*/ 2147483647 h 400"/>
              <a:gd name="T16" fmla="*/ 2147483647 w 1512"/>
              <a:gd name="T17" fmla="*/ 2147483647 h 400"/>
              <a:gd name="T18" fmla="*/ 2147483647 w 1512"/>
              <a:gd name="T19" fmla="*/ 2147483647 h 400"/>
              <a:gd name="T20" fmla="*/ 2147483647 w 1512"/>
              <a:gd name="T21" fmla="*/ 2147483647 h 400"/>
              <a:gd name="T22" fmla="*/ 2147483647 w 1512"/>
              <a:gd name="T23" fmla="*/ 2147483647 h 400"/>
              <a:gd name="T24" fmla="*/ 2147483647 w 1512"/>
              <a:gd name="T25" fmla="*/ 2147483647 h 400"/>
              <a:gd name="T26" fmla="*/ 2147483647 w 1512"/>
              <a:gd name="T27" fmla="*/ 2147483647 h 400"/>
              <a:gd name="T28" fmla="*/ 2147483647 w 1512"/>
              <a:gd name="T29" fmla="*/ 2147483647 h 400"/>
              <a:gd name="T30" fmla="*/ 2147483647 w 1512"/>
              <a:gd name="T31" fmla="*/ 2147483647 h 400"/>
              <a:gd name="T32" fmla="*/ 2147483647 w 1512"/>
              <a:gd name="T33" fmla="*/ 2147483647 h 400"/>
              <a:gd name="T34" fmla="*/ 2147483647 w 1512"/>
              <a:gd name="T35" fmla="*/ 2147483647 h 4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12"/>
              <a:gd name="T55" fmla="*/ 0 h 400"/>
              <a:gd name="T56" fmla="*/ 1512 w 1512"/>
              <a:gd name="T57" fmla="*/ 400 h 4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12" h="400">
                <a:moveTo>
                  <a:pt x="68" y="30"/>
                </a:moveTo>
                <a:cubicBezTo>
                  <a:pt x="0" y="60"/>
                  <a:pt x="174" y="294"/>
                  <a:pt x="295" y="347"/>
                </a:cubicBezTo>
                <a:cubicBezTo>
                  <a:pt x="416" y="400"/>
                  <a:pt x="628" y="354"/>
                  <a:pt x="794" y="347"/>
                </a:cubicBezTo>
                <a:cubicBezTo>
                  <a:pt x="960" y="340"/>
                  <a:pt x="1180" y="340"/>
                  <a:pt x="1293" y="302"/>
                </a:cubicBezTo>
                <a:cubicBezTo>
                  <a:pt x="1406" y="264"/>
                  <a:pt x="1512" y="166"/>
                  <a:pt x="1474" y="121"/>
                </a:cubicBezTo>
                <a:cubicBezTo>
                  <a:pt x="1436" y="76"/>
                  <a:pt x="1149" y="45"/>
                  <a:pt x="1066" y="30"/>
                </a:cubicBezTo>
                <a:cubicBezTo>
                  <a:pt x="983" y="15"/>
                  <a:pt x="990" y="15"/>
                  <a:pt x="975" y="30"/>
                </a:cubicBezTo>
                <a:cubicBezTo>
                  <a:pt x="960" y="45"/>
                  <a:pt x="952" y="98"/>
                  <a:pt x="975" y="121"/>
                </a:cubicBezTo>
                <a:cubicBezTo>
                  <a:pt x="998" y="144"/>
                  <a:pt x="1073" y="159"/>
                  <a:pt x="1111" y="166"/>
                </a:cubicBezTo>
                <a:cubicBezTo>
                  <a:pt x="1149" y="173"/>
                  <a:pt x="1209" y="159"/>
                  <a:pt x="1202" y="166"/>
                </a:cubicBezTo>
                <a:cubicBezTo>
                  <a:pt x="1195" y="173"/>
                  <a:pt x="1104" y="211"/>
                  <a:pt x="1066" y="211"/>
                </a:cubicBezTo>
                <a:cubicBezTo>
                  <a:pt x="1028" y="211"/>
                  <a:pt x="982" y="158"/>
                  <a:pt x="975" y="166"/>
                </a:cubicBezTo>
                <a:cubicBezTo>
                  <a:pt x="968" y="174"/>
                  <a:pt x="1028" y="257"/>
                  <a:pt x="1021" y="257"/>
                </a:cubicBezTo>
                <a:cubicBezTo>
                  <a:pt x="1014" y="257"/>
                  <a:pt x="968" y="174"/>
                  <a:pt x="930" y="166"/>
                </a:cubicBezTo>
                <a:cubicBezTo>
                  <a:pt x="892" y="158"/>
                  <a:pt x="824" y="204"/>
                  <a:pt x="794" y="211"/>
                </a:cubicBezTo>
                <a:cubicBezTo>
                  <a:pt x="764" y="218"/>
                  <a:pt x="763" y="218"/>
                  <a:pt x="748" y="211"/>
                </a:cubicBezTo>
                <a:cubicBezTo>
                  <a:pt x="733" y="204"/>
                  <a:pt x="824" y="196"/>
                  <a:pt x="703" y="166"/>
                </a:cubicBezTo>
                <a:cubicBezTo>
                  <a:pt x="582" y="136"/>
                  <a:pt x="136" y="0"/>
                  <a:pt x="68" y="3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172" name="Line 302">
            <a:extLst>
              <a:ext uri="{FF2B5EF4-FFF2-40B4-BE49-F238E27FC236}">
                <a16:creationId xmlns:a16="http://schemas.microsoft.com/office/drawing/2014/main" xmlns="" id="{D5C4550C-F7DC-44E1-A728-58A3D1ADA013}"/>
              </a:ext>
            </a:extLst>
          </p:cNvPr>
          <p:cNvSpPr>
            <a:spLocks noChangeShapeType="1"/>
          </p:cNvSpPr>
          <p:nvPr/>
        </p:nvSpPr>
        <p:spPr bwMode="auto">
          <a:xfrm>
            <a:off x="6804025" y="4365625"/>
            <a:ext cx="0" cy="7921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4" name="Rectangle 273">
            <a:extLst>
              <a:ext uri="{FF2B5EF4-FFF2-40B4-BE49-F238E27FC236}">
                <a16:creationId xmlns:a16="http://schemas.microsoft.com/office/drawing/2014/main" xmlns="" id="{6ECC2846-5324-4A3C-88C8-DF50CA59BA54}"/>
              </a:ext>
            </a:extLst>
          </p:cNvPr>
          <p:cNvSpPr>
            <a:spLocks noChangeArrowheads="1"/>
          </p:cNvSpPr>
          <p:nvPr/>
        </p:nvSpPr>
        <p:spPr bwMode="auto">
          <a:xfrm>
            <a:off x="378041" y="513352"/>
            <a:ext cx="8507486" cy="1480985"/>
          </a:xfrm>
          <a:prstGeom prst="rect">
            <a:avLst/>
          </a:prstGeom>
          <a:solidFill>
            <a:srgbClr val="DEEBF7"/>
          </a:solidFill>
          <a:ln>
            <a:noFill/>
          </a:ln>
        </p:spPr>
        <p:txBody>
          <a:bodyPr wrap="none" anchor="ct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3400" b="0" dirty="0">
                <a:solidFill>
                  <a:srgbClr val="000000"/>
                </a:solidFill>
                <a:latin typeface="Times New Roman" pitchFamily="18" charset="0"/>
                <a:ea typeface="メイリオ" panose="020B0604030504040204" pitchFamily="50" charset="-128"/>
                <a:cs typeface="Times New Roman" pitchFamily="18" charset="0"/>
              </a:rPr>
              <a:t>部屋をすずしくするための</a:t>
            </a:r>
            <a:r>
              <a:rPr lang="ja-JP" altLang="en-US" sz="3400" b="0">
                <a:solidFill>
                  <a:srgbClr val="000000"/>
                </a:solidFill>
                <a:latin typeface="Times New Roman" pitchFamily="18" charset="0"/>
                <a:ea typeface="メイリオ" panose="020B0604030504040204" pitchFamily="50" charset="-128"/>
                <a:cs typeface="Times New Roman" pitchFamily="18" charset="0"/>
              </a:rPr>
              <a:t>工夫</a:t>
            </a:r>
            <a:endParaRPr lang="en-US" altLang="ja-JP" sz="3400" b="0">
              <a:solidFill>
                <a:srgbClr val="000000"/>
              </a:solidFill>
              <a:latin typeface="Times New Roman" pitchFamily="18" charset="0"/>
              <a:ea typeface="メイリオ" panose="020B0604030504040204" pitchFamily="50" charset="-128"/>
              <a:cs typeface="Times New Roman" pitchFamily="18" charset="0"/>
            </a:endParaRPr>
          </a:p>
          <a:p>
            <a:pPr algn="ctr" eaLnBrk="1" hangingPunct="1"/>
            <a:r>
              <a:rPr lang="vi-VN" altLang="ja-JP" sz="3600" b="0">
                <a:solidFill>
                  <a:srgbClr val="000000"/>
                </a:solidFill>
                <a:latin typeface="Times New Roman" pitchFamily="18" charset="0"/>
                <a:ea typeface="メイリオ" panose="020B0604030504040204" pitchFamily="50" charset="-128"/>
                <a:cs typeface="Times New Roman" pitchFamily="18" charset="0"/>
              </a:rPr>
              <a:t>Sự khéo léo để làm cho căn phòng mát </a:t>
            </a:r>
            <a:r>
              <a:rPr lang="en-US" altLang="ja-JP" sz="3600" b="0">
                <a:solidFill>
                  <a:srgbClr val="000000"/>
                </a:solidFill>
                <a:latin typeface="Times New Roman" pitchFamily="18" charset="0"/>
                <a:ea typeface="メイリオ" panose="020B0604030504040204" pitchFamily="50" charset="-128"/>
                <a:cs typeface="Times New Roman" pitchFamily="18" charset="0"/>
              </a:rPr>
              <a:t>hơn</a:t>
            </a:r>
            <a:endParaRPr lang="ja-JP" altLang="en-US" sz="3600" b="0" dirty="0">
              <a:solidFill>
                <a:srgbClr val="000000"/>
              </a:solidFill>
              <a:latin typeface="Times New Roman" pitchFamily="18" charset="0"/>
              <a:ea typeface="メイリオ" panose="020B0604030504040204" pitchFamily="50" charset="-128"/>
              <a:cs typeface="Times New Roman" pitchFamily="18" charset="0"/>
            </a:endParaRPr>
          </a:p>
        </p:txBody>
      </p:sp>
      <p:sp>
        <p:nvSpPr>
          <p:cNvPr id="78" name="フレーム 77">
            <a:extLst>
              <a:ext uri="{FF2B5EF4-FFF2-40B4-BE49-F238E27FC236}">
                <a16:creationId xmlns:a16="http://schemas.microsoft.com/office/drawing/2014/main" xmlns="" id="{23389A8C-0416-4677-9F85-B509C49ADFD1}"/>
              </a:ext>
            </a:extLst>
          </p:cNvPr>
          <p:cNvSpPr/>
          <p:nvPr/>
        </p:nvSpPr>
        <p:spPr bwMode="auto">
          <a:xfrm>
            <a:off x="270030" y="443498"/>
            <a:ext cx="8622450" cy="1545342"/>
          </a:xfrm>
          <a:prstGeom prst="fram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600" b="1" i="0" u="none" strike="noStrike" cap="none" normalizeH="0" baseline="0">
              <a:ln>
                <a:noFill/>
              </a:ln>
              <a:solidFill>
                <a:schemeClr val="tx1"/>
              </a:solidFill>
              <a:effectLst/>
              <a:latin typeface="Arial" charset="0"/>
              <a:ea typeface="ＭＳ Ｐゴシック" pitchFamily="50" charset="-128"/>
            </a:endParaRPr>
          </a:p>
        </p:txBody>
      </p:sp>
      <p:grpSp>
        <p:nvGrpSpPr>
          <p:cNvPr id="10" name="グループ化 5">
            <a:extLst>
              <a:ext uri="{FF2B5EF4-FFF2-40B4-BE49-F238E27FC236}">
                <a16:creationId xmlns:a16="http://schemas.microsoft.com/office/drawing/2014/main" xmlns="" id="{D5C0998A-1089-4C7B-B68C-D4D5C77751EF}"/>
              </a:ext>
            </a:extLst>
          </p:cNvPr>
          <p:cNvGrpSpPr/>
          <p:nvPr/>
        </p:nvGrpSpPr>
        <p:grpSpPr>
          <a:xfrm>
            <a:off x="369975" y="2300985"/>
            <a:ext cx="8450495" cy="3785803"/>
            <a:chOff x="2912510" y="2451028"/>
            <a:chExt cx="2747575" cy="3288530"/>
          </a:xfrm>
          <a:solidFill>
            <a:srgbClr val="FBE5D6"/>
          </a:solidFill>
        </p:grpSpPr>
        <p:sp>
          <p:nvSpPr>
            <p:cNvPr id="11" name="四角形: 角を丸くする 17">
              <a:extLst>
                <a:ext uri="{FF2B5EF4-FFF2-40B4-BE49-F238E27FC236}">
                  <a16:creationId xmlns:a16="http://schemas.microsoft.com/office/drawing/2014/main" xmlns="" id="{8DCD73BD-891F-44C0-B536-1664791A73DE}"/>
                </a:ext>
              </a:extLst>
            </p:cNvPr>
            <p:cNvSpPr/>
            <p:nvPr/>
          </p:nvSpPr>
          <p:spPr bwMode="auto">
            <a:xfrm>
              <a:off x="2915816" y="2451028"/>
              <a:ext cx="2726545" cy="977972"/>
            </a:xfrm>
            <a:prstGeom prst="roundRect">
              <a:avLst>
                <a:gd name="adj" fmla="val 10777"/>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742950" marR="0" indent="-742950" algn="ctr" defTabSz="914400" rtl="0" eaLnBrk="1" fontAlgn="base" latinLnBrk="0" hangingPunct="1">
                <a:lnSpc>
                  <a:spcPct val="100000"/>
                </a:lnSpc>
                <a:spcBef>
                  <a:spcPct val="0"/>
                </a:spcBef>
                <a:spcAft>
                  <a:spcPct val="0"/>
                </a:spcAft>
                <a:buClrTx/>
                <a:buSzTx/>
                <a:buFontTx/>
                <a:buAutoNum type="arabicPeriod"/>
                <a:tabLst/>
              </a:pPr>
              <a:r>
                <a:rPr lang="ja-JP" altLang="en-US" sz="3200" dirty="0">
                  <a:latin typeface="メイリオ" panose="020B0604030504040204" pitchFamily="50" charset="-128"/>
                  <a:ea typeface="メイリオ" panose="020B0604030504040204" pitchFamily="50" charset="-128"/>
                </a:rPr>
                <a:t>太陽の光 を </a:t>
              </a:r>
              <a:r>
                <a:rPr lang="ja-JP" altLang="en-US" sz="4000" dirty="0">
                  <a:ln>
                    <a:solidFill>
                      <a:schemeClr val="accent2"/>
                    </a:solidFill>
                  </a:ln>
                  <a:latin typeface="メイリオ" panose="020B0604030504040204" pitchFamily="50" charset="-128"/>
                  <a:ea typeface="メイリオ" panose="020B0604030504040204" pitchFamily="50" charset="-128"/>
                </a:rPr>
                <a:t>さえぎる</a:t>
              </a:r>
              <a:endParaRPr lang="en-US" altLang="ja-JP" sz="4000" dirty="0">
                <a:ln>
                  <a:solidFill>
                    <a:schemeClr val="accent2"/>
                  </a:solidFill>
                </a:ln>
                <a:latin typeface="メイリオ" panose="020B0604030504040204" pitchFamily="50" charset="-128"/>
                <a:ea typeface="メイリオ" panose="020B0604030504040204" pitchFamily="50" charset="-128"/>
              </a:endParaRPr>
            </a:p>
            <a:p>
              <a:pPr algn="ctr" eaLnBrk="1" hangingPunct="1"/>
              <a:r>
                <a:rPr lang="en-US" altLang="ja-JP" sz="3600" dirty="0" err="1">
                  <a:ln>
                    <a:solidFill>
                      <a:schemeClr val="accent2"/>
                    </a:solidFill>
                  </a:ln>
                  <a:latin typeface="Times New Roman" pitchFamily="18" charset="0"/>
                  <a:ea typeface="メイリオ" panose="020B0604030504040204" pitchFamily="50" charset="-128"/>
                  <a:cs typeface="Times New Roman" pitchFamily="18" charset="0"/>
                </a:rPr>
                <a:t>Chặn</a:t>
              </a:r>
              <a:r>
                <a:rPr lang="en-US" altLang="ja-JP" sz="3600" dirty="0">
                  <a:ln>
                    <a:solidFill>
                      <a:schemeClr val="accent2"/>
                    </a:solidFill>
                  </a:ln>
                  <a:latin typeface="Times New Roman" pitchFamily="18" charset="0"/>
                  <a:ea typeface="メイリオ" panose="020B0604030504040204" pitchFamily="50" charset="-128"/>
                  <a:cs typeface="Times New Roman" pitchFamily="18" charset="0"/>
                </a:rPr>
                <a:t> </a:t>
              </a:r>
              <a:r>
                <a:rPr lang="en-US" altLang="ja-JP" sz="3200" dirty="0" err="1">
                  <a:latin typeface="Times New Roman" pitchFamily="18" charset="0"/>
                  <a:ea typeface="メイリオ" panose="020B0604030504040204" pitchFamily="50" charset="-128"/>
                  <a:cs typeface="Times New Roman" pitchFamily="18" charset="0"/>
                </a:rPr>
                <a:t>ánh</a:t>
              </a:r>
              <a:r>
                <a:rPr lang="en-US" altLang="ja-JP" sz="3200" dirty="0">
                  <a:latin typeface="Times New Roman" pitchFamily="18" charset="0"/>
                  <a:ea typeface="メイリオ" panose="020B0604030504040204" pitchFamily="50" charset="-128"/>
                  <a:cs typeface="Times New Roman" pitchFamily="18" charset="0"/>
                </a:rPr>
                <a:t> </a:t>
              </a:r>
              <a:r>
                <a:rPr lang="en-US" altLang="ja-JP" sz="3200" dirty="0" err="1">
                  <a:latin typeface="Times New Roman" pitchFamily="18" charset="0"/>
                  <a:ea typeface="メイリオ" panose="020B0604030504040204" pitchFamily="50" charset="-128"/>
                  <a:cs typeface="Times New Roman" pitchFamily="18" charset="0"/>
                </a:rPr>
                <a:t>nắng</a:t>
              </a:r>
              <a:r>
                <a:rPr lang="en-US" altLang="ja-JP" sz="3200" dirty="0">
                  <a:latin typeface="Times New Roman" pitchFamily="18" charset="0"/>
                  <a:ea typeface="メイリオ" panose="020B0604030504040204" pitchFamily="50" charset="-128"/>
                  <a:cs typeface="Times New Roman" pitchFamily="18" charset="0"/>
                </a:rPr>
                <a:t> </a:t>
              </a:r>
              <a:r>
                <a:rPr lang="en-US" altLang="ja-JP" sz="3200" dirty="0" err="1">
                  <a:latin typeface="Times New Roman" pitchFamily="18" charset="0"/>
                  <a:ea typeface="メイリオ" panose="020B0604030504040204" pitchFamily="50" charset="-128"/>
                  <a:cs typeface="Times New Roman" pitchFamily="18" charset="0"/>
                </a:rPr>
                <a:t>mặt</a:t>
              </a:r>
              <a:r>
                <a:rPr lang="en-US" altLang="ja-JP" sz="3200" dirty="0">
                  <a:latin typeface="Times New Roman" pitchFamily="18" charset="0"/>
                  <a:ea typeface="メイリオ" panose="020B0604030504040204" pitchFamily="50" charset="-128"/>
                  <a:cs typeface="Times New Roman" pitchFamily="18" charset="0"/>
                </a:rPr>
                <a:t> </a:t>
              </a:r>
              <a:r>
                <a:rPr lang="en-US" altLang="ja-JP" sz="3200" dirty="0" err="1">
                  <a:latin typeface="Times New Roman" pitchFamily="18" charset="0"/>
                  <a:ea typeface="メイリオ" panose="020B0604030504040204" pitchFamily="50" charset="-128"/>
                  <a:cs typeface="Times New Roman" pitchFamily="18" charset="0"/>
                </a:rPr>
                <a:t>trời</a:t>
              </a:r>
              <a:endParaRPr lang="ja-JP" altLang="en-US" sz="3200" dirty="0">
                <a:latin typeface="Times New Roman" pitchFamily="18" charset="0"/>
                <a:ea typeface="メイリオ" panose="020B0604030504040204" pitchFamily="50" charset="-128"/>
                <a:cs typeface="Times New Roman" pitchFamily="18" charset="0"/>
              </a:endParaRPr>
            </a:p>
          </p:txBody>
        </p:sp>
        <p:sp>
          <p:nvSpPr>
            <p:cNvPr id="12" name="四角形: 角を丸くする 18">
              <a:extLst>
                <a:ext uri="{FF2B5EF4-FFF2-40B4-BE49-F238E27FC236}">
                  <a16:creationId xmlns:a16="http://schemas.microsoft.com/office/drawing/2014/main" xmlns="" id="{214CACB8-ABD6-426B-ADE4-81F975D7B95D}"/>
                </a:ext>
              </a:extLst>
            </p:cNvPr>
            <p:cNvSpPr/>
            <p:nvPr/>
          </p:nvSpPr>
          <p:spPr bwMode="auto">
            <a:xfrm>
              <a:off x="2933540" y="4761586"/>
              <a:ext cx="2726545" cy="977972"/>
            </a:xfrm>
            <a:prstGeom prst="roundRect">
              <a:avLst>
                <a:gd name="adj" fmla="val 10777"/>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sz="3200" dirty="0">
                  <a:latin typeface="メイリオ" panose="020B0604030504040204" pitchFamily="50" charset="-128"/>
                  <a:ea typeface="メイリオ" panose="020B0604030504040204" pitchFamily="50" charset="-128"/>
                </a:rPr>
                <a:t>3.</a:t>
              </a:r>
              <a:r>
                <a:rPr kumimoji="1" lang="ja-JP" altLang="en-US" sz="32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 太陽の</a:t>
              </a:r>
              <a:r>
                <a:rPr lang="ja-JP" altLang="en-US" sz="3200" dirty="0">
                  <a:latin typeface="メイリオ" panose="020B0604030504040204" pitchFamily="50" charset="-128"/>
                  <a:ea typeface="メイリオ" panose="020B0604030504040204" pitchFamily="50" charset="-128"/>
                </a:rPr>
                <a:t>熱</a:t>
              </a:r>
              <a:r>
                <a:rPr kumimoji="1" lang="ja-JP" altLang="en-US" sz="32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 を </a:t>
              </a:r>
              <a:r>
                <a:rPr kumimoji="1" lang="ja-JP" altLang="en-US" sz="4000" b="1" i="0" u="none" strike="noStrike" cap="none" normalizeH="0" baseline="0" dirty="0">
                  <a:ln>
                    <a:solidFill>
                      <a:schemeClr val="accent6"/>
                    </a:solidFill>
                  </a:ln>
                  <a:solidFill>
                    <a:schemeClr val="tx1"/>
                  </a:solidFill>
                  <a:effectLst/>
                  <a:latin typeface="メイリオ" panose="020B0604030504040204" pitchFamily="50" charset="-128"/>
                  <a:ea typeface="メイリオ" panose="020B0604030504040204" pitchFamily="50" charset="-128"/>
                </a:rPr>
                <a:t>通さない</a:t>
              </a:r>
              <a:endParaRPr kumimoji="1" lang="en-US" altLang="ja-JP" sz="4000" b="1" i="0" u="none" strike="noStrike" cap="none" normalizeH="0" baseline="0" dirty="0">
                <a:ln>
                  <a:solidFill>
                    <a:schemeClr val="accent6"/>
                  </a:solidFill>
                </a:ln>
                <a:solidFill>
                  <a:schemeClr val="tx1"/>
                </a:solidFill>
                <a:effectLst/>
                <a:latin typeface="メイリオ" panose="020B0604030504040204" pitchFamily="50" charset="-128"/>
                <a:ea typeface="メイリオ" panose="020B0604030504040204" pitchFamily="50" charset="-128"/>
              </a:endParaRPr>
            </a:p>
            <a:p>
              <a:pPr algn="ctr" eaLnBrk="1" hangingPunct="1"/>
              <a:r>
                <a:rPr lang="en-US" altLang="ja-JP" sz="3200" dirty="0" err="1">
                  <a:ln>
                    <a:solidFill>
                      <a:schemeClr val="accent6"/>
                    </a:solidFill>
                  </a:ln>
                  <a:latin typeface="Times New Roman" pitchFamily="18" charset="0"/>
                  <a:ea typeface="メイリオ" panose="020B0604030504040204" pitchFamily="50" charset="-128"/>
                  <a:cs typeface="Times New Roman" pitchFamily="18" charset="0"/>
                </a:rPr>
                <a:t>Không</a:t>
              </a:r>
              <a:r>
                <a:rPr lang="en-US" altLang="ja-JP" sz="3200" dirty="0">
                  <a:ln>
                    <a:solidFill>
                      <a:schemeClr val="accent6"/>
                    </a:solidFill>
                  </a:ln>
                  <a:latin typeface="Times New Roman" pitchFamily="18" charset="0"/>
                  <a:ea typeface="メイリオ" panose="020B0604030504040204" pitchFamily="50" charset="-128"/>
                  <a:cs typeface="Times New Roman" pitchFamily="18" charset="0"/>
                </a:rPr>
                <a:t> </a:t>
              </a:r>
              <a:r>
                <a:rPr lang="en-US" altLang="ja-JP" sz="3200" dirty="0" err="1">
                  <a:ln>
                    <a:solidFill>
                      <a:schemeClr val="accent6"/>
                    </a:solidFill>
                  </a:ln>
                  <a:latin typeface="Times New Roman" pitchFamily="18" charset="0"/>
                  <a:ea typeface="メイリオ" panose="020B0604030504040204" pitchFamily="50" charset="-128"/>
                  <a:cs typeface="Times New Roman" pitchFamily="18" charset="0"/>
                </a:rPr>
                <a:t>cho</a:t>
              </a:r>
              <a:r>
                <a:rPr lang="en-US" altLang="ja-JP" sz="3200" dirty="0">
                  <a:ln>
                    <a:solidFill>
                      <a:schemeClr val="accent6"/>
                    </a:solidFill>
                  </a:ln>
                  <a:latin typeface="Times New Roman" pitchFamily="18" charset="0"/>
                  <a:ea typeface="メイリオ" panose="020B0604030504040204" pitchFamily="50" charset="-128"/>
                  <a:cs typeface="Times New Roman" pitchFamily="18" charset="0"/>
                </a:rPr>
                <a:t> </a:t>
              </a:r>
              <a:r>
                <a:rPr lang="en-US" altLang="ja-JP" sz="3200" dirty="0" err="1">
                  <a:latin typeface="Times New Roman" pitchFamily="18" charset="0"/>
                  <a:ea typeface="メイリオ" panose="020B0604030504040204" pitchFamily="50" charset="-128"/>
                  <a:cs typeface="Times New Roman" pitchFamily="18" charset="0"/>
                </a:rPr>
                <a:t>nhiệt</a:t>
              </a:r>
              <a:r>
                <a:rPr lang="en-US" altLang="ja-JP" sz="3200" dirty="0">
                  <a:latin typeface="Times New Roman" pitchFamily="18" charset="0"/>
                  <a:ea typeface="メイリオ" panose="020B0604030504040204" pitchFamily="50" charset="-128"/>
                  <a:cs typeface="Times New Roman" pitchFamily="18" charset="0"/>
                </a:rPr>
                <a:t> </a:t>
              </a:r>
              <a:r>
                <a:rPr lang="en-US" altLang="ja-JP" sz="3200" dirty="0" err="1">
                  <a:latin typeface="Times New Roman" pitchFamily="18" charset="0"/>
                  <a:ea typeface="メイリオ" panose="020B0604030504040204" pitchFamily="50" charset="-128"/>
                  <a:cs typeface="Times New Roman" pitchFamily="18" charset="0"/>
                </a:rPr>
                <a:t>của</a:t>
              </a:r>
              <a:r>
                <a:rPr lang="en-US" altLang="ja-JP" sz="3200" dirty="0">
                  <a:latin typeface="Times New Roman" pitchFamily="18" charset="0"/>
                  <a:ea typeface="メイリオ" panose="020B0604030504040204" pitchFamily="50" charset="-128"/>
                  <a:cs typeface="Times New Roman" pitchFamily="18" charset="0"/>
                </a:rPr>
                <a:t> </a:t>
              </a:r>
              <a:r>
                <a:rPr lang="en-US" altLang="ja-JP" sz="3200" dirty="0" err="1">
                  <a:latin typeface="Times New Roman" pitchFamily="18" charset="0"/>
                  <a:ea typeface="メイリオ" panose="020B0604030504040204" pitchFamily="50" charset="-128"/>
                  <a:cs typeface="Times New Roman" pitchFamily="18" charset="0"/>
                </a:rPr>
                <a:t>mặt</a:t>
              </a:r>
              <a:r>
                <a:rPr lang="en-US" altLang="ja-JP" sz="3200" dirty="0">
                  <a:latin typeface="Times New Roman" pitchFamily="18" charset="0"/>
                  <a:ea typeface="メイリオ" panose="020B0604030504040204" pitchFamily="50" charset="-128"/>
                  <a:cs typeface="Times New Roman" pitchFamily="18" charset="0"/>
                </a:rPr>
                <a:t> </a:t>
              </a:r>
              <a:r>
                <a:rPr lang="en-US" altLang="ja-JP" sz="3200" dirty="0" err="1">
                  <a:latin typeface="Times New Roman" pitchFamily="18" charset="0"/>
                  <a:ea typeface="メイリオ" panose="020B0604030504040204" pitchFamily="50" charset="-128"/>
                  <a:cs typeface="Times New Roman" pitchFamily="18" charset="0"/>
                </a:rPr>
                <a:t>trời</a:t>
              </a:r>
              <a:r>
                <a:rPr lang="en-US" altLang="ja-JP" sz="3200" dirty="0">
                  <a:latin typeface="Times New Roman" pitchFamily="18" charset="0"/>
                  <a:ea typeface="メイリオ" panose="020B0604030504040204" pitchFamily="50" charset="-128"/>
                  <a:cs typeface="Times New Roman" pitchFamily="18" charset="0"/>
                </a:rPr>
                <a:t> </a:t>
              </a:r>
              <a:r>
                <a:rPr lang="en-US" altLang="ja-JP" sz="3200" dirty="0" err="1">
                  <a:ln>
                    <a:solidFill>
                      <a:schemeClr val="accent6"/>
                    </a:solidFill>
                  </a:ln>
                  <a:latin typeface="Times New Roman" pitchFamily="18" charset="0"/>
                  <a:ea typeface="メイリオ" panose="020B0604030504040204" pitchFamily="50" charset="-128"/>
                  <a:cs typeface="Times New Roman" pitchFamily="18" charset="0"/>
                </a:rPr>
                <a:t>xuyên</a:t>
              </a:r>
              <a:r>
                <a:rPr lang="en-US" altLang="ja-JP" sz="3200" dirty="0">
                  <a:ln>
                    <a:solidFill>
                      <a:schemeClr val="accent6"/>
                    </a:solidFill>
                  </a:ln>
                  <a:latin typeface="Times New Roman" pitchFamily="18" charset="0"/>
                  <a:ea typeface="メイリオ" panose="020B0604030504040204" pitchFamily="50" charset="-128"/>
                  <a:cs typeface="Times New Roman" pitchFamily="18" charset="0"/>
                </a:rPr>
                <a:t> qua</a:t>
              </a:r>
              <a:endParaRPr lang="ja-JP" altLang="en-US" sz="3200" dirty="0">
                <a:ln>
                  <a:solidFill>
                    <a:schemeClr val="accent6"/>
                  </a:solidFill>
                </a:ln>
                <a:latin typeface="Times New Roman" pitchFamily="18" charset="0"/>
                <a:ea typeface="メイリオ" panose="020B0604030504040204" pitchFamily="50" charset="-128"/>
                <a:cs typeface="Times New Roman" pitchFamily="18" charset="0"/>
              </a:endParaRPr>
            </a:p>
          </p:txBody>
        </p:sp>
        <p:sp>
          <p:nvSpPr>
            <p:cNvPr id="13" name="四角形: 角を丸くする 19">
              <a:extLst>
                <a:ext uri="{FF2B5EF4-FFF2-40B4-BE49-F238E27FC236}">
                  <a16:creationId xmlns:a16="http://schemas.microsoft.com/office/drawing/2014/main" xmlns="" id="{E57F6BCE-24BE-4DDF-A4D1-08FAD8E411FD}"/>
                </a:ext>
              </a:extLst>
            </p:cNvPr>
            <p:cNvSpPr/>
            <p:nvPr/>
          </p:nvSpPr>
          <p:spPr bwMode="auto">
            <a:xfrm>
              <a:off x="2912510" y="3600815"/>
              <a:ext cx="2726545" cy="977972"/>
            </a:xfrm>
            <a:prstGeom prst="roundRect">
              <a:avLst>
                <a:gd name="adj" fmla="val 10777"/>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0"/>
                </a:spcBef>
                <a:spcAft>
                  <a:spcPct val="0"/>
                </a:spcAft>
                <a:buClrTx/>
                <a:buSzTx/>
                <a:tabLst/>
              </a:pPr>
              <a:r>
                <a:rPr kumimoji="1" lang="en-US" altLang="ja-JP" sz="32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2.  </a:t>
              </a:r>
              <a:r>
                <a:rPr kumimoji="1" lang="ja-JP" altLang="en-US" sz="32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太陽の熱 を </a:t>
              </a:r>
              <a:r>
                <a:rPr kumimoji="1" lang="ja-JP" altLang="en-US" sz="4000" b="1" i="0" u="none" strike="noStrike" cap="none" normalizeH="0" baseline="0" dirty="0">
                  <a:ln>
                    <a:solidFill>
                      <a:schemeClr val="accent3"/>
                    </a:solidFill>
                  </a:ln>
                  <a:solidFill>
                    <a:schemeClr val="tx1"/>
                  </a:solidFill>
                  <a:effectLst/>
                  <a:latin typeface="メイリオ" panose="020B0604030504040204" pitchFamily="50" charset="-128"/>
                  <a:ea typeface="メイリオ" panose="020B0604030504040204" pitchFamily="50" charset="-128"/>
                </a:rPr>
                <a:t>にがす</a:t>
              </a:r>
              <a:endParaRPr kumimoji="1" lang="en-US" altLang="ja-JP" sz="4000" b="1" i="0" u="none" strike="noStrike" cap="none" normalizeH="0" baseline="0" dirty="0">
                <a:ln>
                  <a:solidFill>
                    <a:schemeClr val="accent3"/>
                  </a:solidFill>
                </a:ln>
                <a:solidFill>
                  <a:schemeClr val="tx1"/>
                </a:solidFill>
                <a:effectLst/>
                <a:latin typeface="メイリオ" panose="020B0604030504040204" pitchFamily="50" charset="-128"/>
                <a:ea typeface="メイリオ" panose="020B0604030504040204" pitchFamily="50" charset="-128"/>
              </a:endParaRPr>
            </a:p>
            <a:p>
              <a:pPr algn="ctr" eaLnBrk="1" hangingPunct="1"/>
              <a:r>
                <a:rPr lang="en-US" altLang="ja-JP" sz="4000" dirty="0" err="1">
                  <a:ln>
                    <a:solidFill>
                      <a:schemeClr val="accent3"/>
                    </a:solidFill>
                  </a:ln>
                  <a:latin typeface="Times New Roman" pitchFamily="18" charset="0"/>
                  <a:ea typeface="メイリオ" panose="020B0604030504040204" pitchFamily="50" charset="-128"/>
                  <a:cs typeface="Times New Roman" pitchFamily="18" charset="0"/>
                </a:rPr>
                <a:t>Loại</a:t>
              </a:r>
              <a:r>
                <a:rPr lang="en-US" altLang="ja-JP" sz="4000" dirty="0">
                  <a:ln>
                    <a:solidFill>
                      <a:schemeClr val="accent3"/>
                    </a:solidFill>
                  </a:ln>
                  <a:latin typeface="Times New Roman" pitchFamily="18" charset="0"/>
                  <a:ea typeface="メイリオ" panose="020B0604030504040204" pitchFamily="50" charset="-128"/>
                  <a:cs typeface="Times New Roman" pitchFamily="18" charset="0"/>
                </a:rPr>
                <a:t> </a:t>
              </a:r>
              <a:r>
                <a:rPr lang="en-US" altLang="ja-JP" sz="4000" dirty="0" err="1">
                  <a:ln>
                    <a:solidFill>
                      <a:schemeClr val="accent3"/>
                    </a:solidFill>
                  </a:ln>
                  <a:latin typeface="Times New Roman" pitchFamily="18" charset="0"/>
                  <a:ea typeface="メイリオ" panose="020B0604030504040204" pitchFamily="50" charset="-128"/>
                  <a:cs typeface="Times New Roman" pitchFamily="18" charset="0"/>
                </a:rPr>
                <a:t>bỏ</a:t>
              </a:r>
              <a:r>
                <a:rPr lang="en-US" altLang="ja-JP" sz="4000" dirty="0">
                  <a:ln>
                    <a:solidFill>
                      <a:schemeClr val="accent3"/>
                    </a:solidFill>
                  </a:ln>
                  <a:latin typeface="Times New Roman" pitchFamily="18" charset="0"/>
                  <a:ea typeface="メイリオ" panose="020B0604030504040204" pitchFamily="50" charset="-128"/>
                  <a:cs typeface="Times New Roman" pitchFamily="18" charset="0"/>
                </a:rPr>
                <a:t> </a:t>
              </a:r>
              <a:r>
                <a:rPr lang="en-US" altLang="ja-JP" sz="3200" dirty="0" err="1">
                  <a:latin typeface="Times New Roman" pitchFamily="18" charset="0"/>
                  <a:ea typeface="メイリオ" panose="020B0604030504040204" pitchFamily="50" charset="-128"/>
                  <a:cs typeface="Times New Roman" pitchFamily="18" charset="0"/>
                </a:rPr>
                <a:t>nhiệt</a:t>
              </a:r>
              <a:r>
                <a:rPr lang="en-US" altLang="ja-JP" sz="3200" dirty="0">
                  <a:latin typeface="Times New Roman" pitchFamily="18" charset="0"/>
                  <a:ea typeface="メイリオ" panose="020B0604030504040204" pitchFamily="50" charset="-128"/>
                  <a:cs typeface="Times New Roman" pitchFamily="18" charset="0"/>
                </a:rPr>
                <a:t> </a:t>
              </a:r>
              <a:r>
                <a:rPr lang="en-US" altLang="ja-JP" sz="3200" dirty="0" err="1">
                  <a:latin typeface="Times New Roman" pitchFamily="18" charset="0"/>
                  <a:ea typeface="メイリオ" panose="020B0604030504040204" pitchFamily="50" charset="-128"/>
                  <a:cs typeface="Times New Roman" pitchFamily="18" charset="0"/>
                </a:rPr>
                <a:t>của</a:t>
              </a:r>
              <a:r>
                <a:rPr lang="en-US" altLang="ja-JP" sz="3200" dirty="0">
                  <a:latin typeface="Times New Roman" pitchFamily="18" charset="0"/>
                  <a:ea typeface="メイリオ" panose="020B0604030504040204" pitchFamily="50" charset="-128"/>
                  <a:cs typeface="Times New Roman" pitchFamily="18" charset="0"/>
                </a:rPr>
                <a:t> </a:t>
              </a:r>
              <a:r>
                <a:rPr lang="en-US" altLang="ja-JP" sz="3200" dirty="0" err="1">
                  <a:latin typeface="Times New Roman" pitchFamily="18" charset="0"/>
                  <a:ea typeface="メイリオ" panose="020B0604030504040204" pitchFamily="50" charset="-128"/>
                  <a:cs typeface="Times New Roman" pitchFamily="18" charset="0"/>
                </a:rPr>
                <a:t>mặt</a:t>
              </a:r>
              <a:r>
                <a:rPr lang="en-US" altLang="ja-JP" sz="3200" dirty="0">
                  <a:latin typeface="Times New Roman" pitchFamily="18" charset="0"/>
                  <a:ea typeface="メイリオ" panose="020B0604030504040204" pitchFamily="50" charset="-128"/>
                  <a:cs typeface="Times New Roman" pitchFamily="18" charset="0"/>
                </a:rPr>
                <a:t> </a:t>
              </a:r>
              <a:r>
                <a:rPr lang="en-US" altLang="ja-JP" sz="3200" dirty="0" err="1">
                  <a:latin typeface="Times New Roman" pitchFamily="18" charset="0"/>
                  <a:ea typeface="メイリオ" panose="020B0604030504040204" pitchFamily="50" charset="-128"/>
                  <a:cs typeface="Times New Roman" pitchFamily="18" charset="0"/>
                </a:rPr>
                <a:t>trời</a:t>
              </a:r>
              <a:r>
                <a:rPr lang="ja-JP" altLang="en-US" sz="3200" dirty="0">
                  <a:latin typeface="Times New Roman" pitchFamily="18" charset="0"/>
                  <a:ea typeface="メイリオ" panose="020B0604030504040204" pitchFamily="50" charset="-128"/>
                  <a:cs typeface="Times New Roman" pitchFamily="18" charset="0"/>
                </a:rPr>
                <a:t> </a:t>
              </a:r>
            </a:p>
          </p:txBody>
        </p:sp>
      </p:grpSp>
    </p:spTree>
    <p:extLst>
      <p:ext uri="{BB962C8B-B14F-4D97-AF65-F5344CB8AC3E}">
        <p14:creationId xmlns:p14="http://schemas.microsoft.com/office/powerpoint/2010/main" val="174897345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29">
            <a:extLst>
              <a:ext uri="{FF2B5EF4-FFF2-40B4-BE49-F238E27FC236}">
                <a16:creationId xmlns:a16="http://schemas.microsoft.com/office/drawing/2014/main" xmlns="" id="{E15B7B2C-754F-4595-B4D1-E4C9B48E36B3}"/>
              </a:ext>
            </a:extLst>
          </p:cNvPr>
          <p:cNvSpPr>
            <a:spLocks/>
          </p:cNvSpPr>
          <p:nvPr/>
        </p:nvSpPr>
        <p:spPr bwMode="auto">
          <a:xfrm>
            <a:off x="2557463" y="4929188"/>
            <a:ext cx="2070100" cy="452437"/>
          </a:xfrm>
          <a:custGeom>
            <a:avLst/>
            <a:gdLst>
              <a:gd name="T0" fmla="*/ 2147483647 w 1512"/>
              <a:gd name="T1" fmla="*/ 2147483647 h 400"/>
              <a:gd name="T2" fmla="*/ 2147483647 w 1512"/>
              <a:gd name="T3" fmla="*/ 2147483647 h 400"/>
              <a:gd name="T4" fmla="*/ 2147483647 w 1512"/>
              <a:gd name="T5" fmla="*/ 2147483647 h 400"/>
              <a:gd name="T6" fmla="*/ 2147483647 w 1512"/>
              <a:gd name="T7" fmla="*/ 2147483647 h 400"/>
              <a:gd name="T8" fmla="*/ 2147483647 w 1512"/>
              <a:gd name="T9" fmla="*/ 2147483647 h 400"/>
              <a:gd name="T10" fmla="*/ 2147483647 w 1512"/>
              <a:gd name="T11" fmla="*/ 2147483647 h 400"/>
              <a:gd name="T12" fmla="*/ 2147483647 w 1512"/>
              <a:gd name="T13" fmla="*/ 2147483647 h 400"/>
              <a:gd name="T14" fmla="*/ 2147483647 w 1512"/>
              <a:gd name="T15" fmla="*/ 2147483647 h 400"/>
              <a:gd name="T16" fmla="*/ 2147483647 w 1512"/>
              <a:gd name="T17" fmla="*/ 2147483647 h 400"/>
              <a:gd name="T18" fmla="*/ 2147483647 w 1512"/>
              <a:gd name="T19" fmla="*/ 2147483647 h 400"/>
              <a:gd name="T20" fmla="*/ 2147483647 w 1512"/>
              <a:gd name="T21" fmla="*/ 2147483647 h 400"/>
              <a:gd name="T22" fmla="*/ 2147483647 w 1512"/>
              <a:gd name="T23" fmla="*/ 2147483647 h 400"/>
              <a:gd name="T24" fmla="*/ 2147483647 w 1512"/>
              <a:gd name="T25" fmla="*/ 2147483647 h 400"/>
              <a:gd name="T26" fmla="*/ 2147483647 w 1512"/>
              <a:gd name="T27" fmla="*/ 2147483647 h 400"/>
              <a:gd name="T28" fmla="*/ 2147483647 w 1512"/>
              <a:gd name="T29" fmla="*/ 2147483647 h 400"/>
              <a:gd name="T30" fmla="*/ 2147483647 w 1512"/>
              <a:gd name="T31" fmla="*/ 2147483647 h 400"/>
              <a:gd name="T32" fmla="*/ 2147483647 w 1512"/>
              <a:gd name="T33" fmla="*/ 2147483647 h 400"/>
              <a:gd name="T34" fmla="*/ 2147483647 w 1512"/>
              <a:gd name="T35" fmla="*/ 2147483647 h 4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12"/>
              <a:gd name="T55" fmla="*/ 0 h 400"/>
              <a:gd name="T56" fmla="*/ 1512 w 1512"/>
              <a:gd name="T57" fmla="*/ 400 h 4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12" h="400">
                <a:moveTo>
                  <a:pt x="68" y="30"/>
                </a:moveTo>
                <a:cubicBezTo>
                  <a:pt x="0" y="60"/>
                  <a:pt x="174" y="294"/>
                  <a:pt x="295" y="347"/>
                </a:cubicBezTo>
                <a:cubicBezTo>
                  <a:pt x="416" y="400"/>
                  <a:pt x="628" y="354"/>
                  <a:pt x="794" y="347"/>
                </a:cubicBezTo>
                <a:cubicBezTo>
                  <a:pt x="960" y="340"/>
                  <a:pt x="1180" y="340"/>
                  <a:pt x="1293" y="302"/>
                </a:cubicBezTo>
                <a:cubicBezTo>
                  <a:pt x="1406" y="264"/>
                  <a:pt x="1512" y="166"/>
                  <a:pt x="1474" y="121"/>
                </a:cubicBezTo>
                <a:cubicBezTo>
                  <a:pt x="1436" y="76"/>
                  <a:pt x="1149" y="45"/>
                  <a:pt x="1066" y="30"/>
                </a:cubicBezTo>
                <a:cubicBezTo>
                  <a:pt x="983" y="15"/>
                  <a:pt x="990" y="15"/>
                  <a:pt x="975" y="30"/>
                </a:cubicBezTo>
                <a:cubicBezTo>
                  <a:pt x="960" y="45"/>
                  <a:pt x="952" y="98"/>
                  <a:pt x="975" y="121"/>
                </a:cubicBezTo>
                <a:cubicBezTo>
                  <a:pt x="998" y="144"/>
                  <a:pt x="1073" y="159"/>
                  <a:pt x="1111" y="166"/>
                </a:cubicBezTo>
                <a:cubicBezTo>
                  <a:pt x="1149" y="173"/>
                  <a:pt x="1209" y="159"/>
                  <a:pt x="1202" y="166"/>
                </a:cubicBezTo>
                <a:cubicBezTo>
                  <a:pt x="1195" y="173"/>
                  <a:pt x="1104" y="211"/>
                  <a:pt x="1066" y="211"/>
                </a:cubicBezTo>
                <a:cubicBezTo>
                  <a:pt x="1028" y="211"/>
                  <a:pt x="982" y="158"/>
                  <a:pt x="975" y="166"/>
                </a:cubicBezTo>
                <a:cubicBezTo>
                  <a:pt x="968" y="174"/>
                  <a:pt x="1028" y="257"/>
                  <a:pt x="1021" y="257"/>
                </a:cubicBezTo>
                <a:cubicBezTo>
                  <a:pt x="1014" y="257"/>
                  <a:pt x="968" y="174"/>
                  <a:pt x="930" y="166"/>
                </a:cubicBezTo>
                <a:cubicBezTo>
                  <a:pt x="892" y="158"/>
                  <a:pt x="824" y="204"/>
                  <a:pt x="794" y="211"/>
                </a:cubicBezTo>
                <a:cubicBezTo>
                  <a:pt x="764" y="218"/>
                  <a:pt x="763" y="218"/>
                  <a:pt x="748" y="211"/>
                </a:cubicBezTo>
                <a:cubicBezTo>
                  <a:pt x="733" y="204"/>
                  <a:pt x="824" y="196"/>
                  <a:pt x="703" y="166"/>
                </a:cubicBezTo>
                <a:cubicBezTo>
                  <a:pt x="582" y="136"/>
                  <a:pt x="136" y="0"/>
                  <a:pt x="68" y="3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172" name="Line 302">
            <a:extLst>
              <a:ext uri="{FF2B5EF4-FFF2-40B4-BE49-F238E27FC236}">
                <a16:creationId xmlns:a16="http://schemas.microsoft.com/office/drawing/2014/main" xmlns="" id="{D5C4550C-F7DC-44E1-A728-58A3D1ADA013}"/>
              </a:ext>
            </a:extLst>
          </p:cNvPr>
          <p:cNvSpPr>
            <a:spLocks noChangeShapeType="1"/>
          </p:cNvSpPr>
          <p:nvPr/>
        </p:nvSpPr>
        <p:spPr bwMode="auto">
          <a:xfrm>
            <a:off x="6804025" y="4365625"/>
            <a:ext cx="0" cy="7921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 name="Rectangle 273">
            <a:extLst>
              <a:ext uri="{FF2B5EF4-FFF2-40B4-BE49-F238E27FC236}">
                <a16:creationId xmlns:a16="http://schemas.microsoft.com/office/drawing/2014/main" xmlns="" id="{6ECC2846-5324-4A3C-88C8-DF50CA59BA54}"/>
              </a:ext>
            </a:extLst>
          </p:cNvPr>
          <p:cNvSpPr>
            <a:spLocks noChangeArrowheads="1"/>
          </p:cNvSpPr>
          <p:nvPr/>
        </p:nvSpPr>
        <p:spPr bwMode="auto">
          <a:xfrm>
            <a:off x="518902" y="513352"/>
            <a:ext cx="8226407" cy="1480985"/>
          </a:xfrm>
          <a:prstGeom prst="rect">
            <a:avLst/>
          </a:prstGeom>
          <a:solidFill>
            <a:srgbClr val="DEEBF7"/>
          </a:solidFill>
          <a:ln>
            <a:noFill/>
          </a:ln>
        </p:spPr>
        <p:txBody>
          <a:bodyPr wrap="none" anchor="ct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3400" b="0">
                <a:solidFill>
                  <a:srgbClr val="000000"/>
                </a:solidFill>
                <a:latin typeface="Times New Roman" pitchFamily="18" charset="0"/>
                <a:ea typeface="メイリオ" panose="020B0604030504040204" pitchFamily="50" charset="-128"/>
                <a:cs typeface="Times New Roman" pitchFamily="18" charset="0"/>
              </a:rPr>
              <a:t>す</a:t>
            </a:r>
            <a:r>
              <a:rPr lang="ja-JP" altLang="en-US" sz="3400" b="0" dirty="0">
                <a:solidFill>
                  <a:srgbClr val="000000"/>
                </a:solidFill>
                <a:latin typeface="Times New Roman" pitchFamily="18" charset="0"/>
                <a:ea typeface="メイリオ" panose="020B0604030504040204" pitchFamily="50" charset="-128"/>
                <a:cs typeface="Times New Roman" pitchFamily="18" charset="0"/>
              </a:rPr>
              <a:t>ず</a:t>
            </a:r>
            <a:r>
              <a:rPr lang="ja-JP" altLang="en-US" sz="3400" b="0">
                <a:solidFill>
                  <a:srgbClr val="000000"/>
                </a:solidFill>
                <a:latin typeface="Times New Roman" pitchFamily="18" charset="0"/>
                <a:ea typeface="メイリオ" panose="020B0604030504040204" pitchFamily="50" charset="-128"/>
                <a:cs typeface="Times New Roman" pitchFamily="18" charset="0"/>
              </a:rPr>
              <a:t>しく</a:t>
            </a:r>
            <a:r>
              <a:rPr lang="ja-JP" altLang="en-US" sz="3600" b="0">
                <a:solidFill>
                  <a:srgbClr val="000000"/>
                </a:solidFill>
                <a:latin typeface="メイリオ" panose="020B0604030504040204" pitchFamily="50" charset="-128"/>
                <a:ea typeface="メイリオ" panose="020B0604030504040204" pitchFamily="50" charset="-128"/>
              </a:rPr>
              <a:t>な</a:t>
            </a:r>
            <a:r>
              <a:rPr lang="ja-JP" altLang="en-US" sz="3400" b="0">
                <a:solidFill>
                  <a:srgbClr val="000000"/>
                </a:solidFill>
                <a:latin typeface="Times New Roman" pitchFamily="18" charset="0"/>
                <a:ea typeface="メイリオ" panose="020B0604030504040204" pitchFamily="50" charset="-128"/>
                <a:cs typeface="Times New Roman" pitchFamily="18" charset="0"/>
              </a:rPr>
              <a:t>る</a:t>
            </a:r>
            <a:r>
              <a:rPr lang="ja-JP" altLang="en-US" sz="3400" b="0" dirty="0">
                <a:solidFill>
                  <a:srgbClr val="000000"/>
                </a:solidFill>
                <a:latin typeface="Times New Roman" pitchFamily="18" charset="0"/>
                <a:ea typeface="メイリオ" panose="020B0604030504040204" pitchFamily="50" charset="-128"/>
                <a:cs typeface="Times New Roman" pitchFamily="18" charset="0"/>
              </a:rPr>
              <a:t>ための</a:t>
            </a:r>
            <a:r>
              <a:rPr lang="ja-JP" altLang="en-US" sz="3400" b="0">
                <a:solidFill>
                  <a:srgbClr val="000000"/>
                </a:solidFill>
                <a:latin typeface="Times New Roman" pitchFamily="18" charset="0"/>
                <a:ea typeface="メイリオ" panose="020B0604030504040204" pitchFamily="50" charset="-128"/>
                <a:cs typeface="Times New Roman" pitchFamily="18" charset="0"/>
              </a:rPr>
              <a:t>工夫</a:t>
            </a:r>
            <a:endParaRPr lang="en-US" altLang="ja-JP" sz="3400" b="0">
              <a:solidFill>
                <a:srgbClr val="000000"/>
              </a:solidFill>
              <a:latin typeface="Times New Roman" pitchFamily="18" charset="0"/>
              <a:ea typeface="メイリオ" panose="020B0604030504040204" pitchFamily="50" charset="-128"/>
              <a:cs typeface="Times New Roman" pitchFamily="18" charset="0"/>
            </a:endParaRPr>
          </a:p>
          <a:p>
            <a:pPr algn="ctr" eaLnBrk="1" hangingPunct="1"/>
            <a:r>
              <a:rPr lang="vi-VN" altLang="ja-JP" sz="3600" b="0">
                <a:solidFill>
                  <a:srgbClr val="000000"/>
                </a:solidFill>
                <a:latin typeface="Times New Roman" pitchFamily="18" charset="0"/>
                <a:ea typeface="メイリオ" panose="020B0604030504040204" pitchFamily="50" charset="-128"/>
                <a:cs typeface="Times New Roman" pitchFamily="18" charset="0"/>
              </a:rPr>
              <a:t>Sự khéo léo để mát </a:t>
            </a:r>
            <a:r>
              <a:rPr lang="en-US" altLang="ja-JP" sz="3600" b="0">
                <a:solidFill>
                  <a:srgbClr val="000000"/>
                </a:solidFill>
                <a:latin typeface="Times New Roman" pitchFamily="18" charset="0"/>
                <a:ea typeface="メイリオ" panose="020B0604030504040204" pitchFamily="50" charset="-128"/>
                <a:cs typeface="Times New Roman" pitchFamily="18" charset="0"/>
              </a:rPr>
              <a:t>hơn</a:t>
            </a:r>
            <a:endParaRPr lang="ja-JP" altLang="en-US" sz="3600" b="0" dirty="0">
              <a:solidFill>
                <a:srgbClr val="000000"/>
              </a:solidFill>
              <a:latin typeface="Times New Roman" pitchFamily="18" charset="0"/>
              <a:ea typeface="メイリオ" panose="020B0604030504040204" pitchFamily="50" charset="-128"/>
              <a:cs typeface="Times New Roman" pitchFamily="18" charset="0"/>
            </a:endParaRPr>
          </a:p>
        </p:txBody>
      </p:sp>
      <p:sp>
        <p:nvSpPr>
          <p:cNvPr id="12" name="フレーム 77">
            <a:extLst>
              <a:ext uri="{FF2B5EF4-FFF2-40B4-BE49-F238E27FC236}">
                <a16:creationId xmlns:a16="http://schemas.microsoft.com/office/drawing/2014/main" xmlns="" id="{23389A8C-0416-4677-9F85-B509C49ADFD1}"/>
              </a:ext>
            </a:extLst>
          </p:cNvPr>
          <p:cNvSpPr/>
          <p:nvPr/>
        </p:nvSpPr>
        <p:spPr bwMode="auto">
          <a:xfrm>
            <a:off x="410891" y="443498"/>
            <a:ext cx="8337573" cy="1545342"/>
          </a:xfrm>
          <a:prstGeom prst="fram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600" b="1" i="0" u="none" strike="noStrike" cap="none" normalizeH="0" baseline="0">
              <a:ln>
                <a:noFill/>
              </a:ln>
              <a:solidFill>
                <a:schemeClr val="tx1"/>
              </a:solidFill>
              <a:effectLst/>
              <a:latin typeface="Arial" charset="0"/>
              <a:ea typeface="ＭＳ Ｐゴシック" pitchFamily="50" charset="-128"/>
            </a:endParaRPr>
          </a:p>
        </p:txBody>
      </p:sp>
      <p:grpSp>
        <p:nvGrpSpPr>
          <p:cNvPr id="2" name="グループ化 5">
            <a:extLst>
              <a:ext uri="{FF2B5EF4-FFF2-40B4-BE49-F238E27FC236}">
                <a16:creationId xmlns:a16="http://schemas.microsoft.com/office/drawing/2014/main" xmlns="" id="{ED730985-A280-8EBD-4E41-5EDC315A0E50}"/>
              </a:ext>
            </a:extLst>
          </p:cNvPr>
          <p:cNvGrpSpPr/>
          <p:nvPr/>
        </p:nvGrpSpPr>
        <p:grpSpPr>
          <a:xfrm>
            <a:off x="369975" y="2300985"/>
            <a:ext cx="8450495" cy="3785803"/>
            <a:chOff x="2912510" y="2451028"/>
            <a:chExt cx="2747575" cy="3288530"/>
          </a:xfrm>
          <a:solidFill>
            <a:srgbClr val="FBE5D6"/>
          </a:solidFill>
        </p:grpSpPr>
        <p:sp>
          <p:nvSpPr>
            <p:cNvPr id="3" name="四角形: 角を丸くする 17">
              <a:extLst>
                <a:ext uri="{FF2B5EF4-FFF2-40B4-BE49-F238E27FC236}">
                  <a16:creationId xmlns:a16="http://schemas.microsoft.com/office/drawing/2014/main" xmlns="" id="{BF298A0E-0E4A-2272-40C7-B91828072D86}"/>
                </a:ext>
              </a:extLst>
            </p:cNvPr>
            <p:cNvSpPr/>
            <p:nvPr/>
          </p:nvSpPr>
          <p:spPr bwMode="auto">
            <a:xfrm>
              <a:off x="2915816" y="2451028"/>
              <a:ext cx="2726545" cy="977972"/>
            </a:xfrm>
            <a:prstGeom prst="roundRect">
              <a:avLst>
                <a:gd name="adj" fmla="val 10777"/>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742950" marR="0" indent="-742950" algn="ctr" defTabSz="914400" rtl="0" eaLnBrk="1" fontAlgn="base" latinLnBrk="0" hangingPunct="1">
                <a:lnSpc>
                  <a:spcPct val="100000"/>
                </a:lnSpc>
                <a:spcBef>
                  <a:spcPct val="0"/>
                </a:spcBef>
                <a:spcAft>
                  <a:spcPct val="0"/>
                </a:spcAft>
                <a:buClrTx/>
                <a:buSzTx/>
                <a:buFontTx/>
                <a:buAutoNum type="arabicPeriod"/>
                <a:tabLst/>
              </a:pPr>
              <a:r>
                <a:rPr lang="ja-JP" altLang="en-US" sz="3200" dirty="0">
                  <a:latin typeface="メイリオ" panose="020B0604030504040204" pitchFamily="50" charset="-128"/>
                  <a:ea typeface="メイリオ" panose="020B0604030504040204" pitchFamily="50" charset="-128"/>
                </a:rPr>
                <a:t>太陽の光 を </a:t>
              </a:r>
              <a:r>
                <a:rPr lang="ja-JP" altLang="en-US" sz="4000" dirty="0">
                  <a:ln>
                    <a:solidFill>
                      <a:schemeClr val="accent2"/>
                    </a:solidFill>
                  </a:ln>
                  <a:latin typeface="メイリオ" panose="020B0604030504040204" pitchFamily="50" charset="-128"/>
                  <a:ea typeface="メイリオ" panose="020B0604030504040204" pitchFamily="50" charset="-128"/>
                </a:rPr>
                <a:t>さえぎる</a:t>
              </a:r>
              <a:endParaRPr lang="en-US" altLang="ja-JP" sz="4000" dirty="0">
                <a:ln>
                  <a:solidFill>
                    <a:schemeClr val="accent2"/>
                  </a:solidFill>
                </a:ln>
                <a:latin typeface="メイリオ" panose="020B0604030504040204" pitchFamily="50" charset="-128"/>
                <a:ea typeface="メイリオ" panose="020B0604030504040204" pitchFamily="50" charset="-128"/>
              </a:endParaRPr>
            </a:p>
            <a:p>
              <a:pPr algn="ctr" eaLnBrk="1" hangingPunct="1"/>
              <a:r>
                <a:rPr lang="en-US" altLang="ja-JP" sz="3600" dirty="0" err="1">
                  <a:ln>
                    <a:solidFill>
                      <a:schemeClr val="accent2"/>
                    </a:solidFill>
                  </a:ln>
                  <a:latin typeface="Times New Roman" pitchFamily="18" charset="0"/>
                  <a:ea typeface="メイリオ" panose="020B0604030504040204" pitchFamily="50" charset="-128"/>
                  <a:cs typeface="Times New Roman" pitchFamily="18" charset="0"/>
                </a:rPr>
                <a:t>Chặn</a:t>
              </a:r>
              <a:r>
                <a:rPr lang="en-US" altLang="ja-JP" sz="3600" dirty="0">
                  <a:ln>
                    <a:solidFill>
                      <a:schemeClr val="accent2"/>
                    </a:solidFill>
                  </a:ln>
                  <a:latin typeface="Times New Roman" pitchFamily="18" charset="0"/>
                  <a:ea typeface="メイリオ" panose="020B0604030504040204" pitchFamily="50" charset="-128"/>
                  <a:cs typeface="Times New Roman" pitchFamily="18" charset="0"/>
                </a:rPr>
                <a:t> </a:t>
              </a:r>
              <a:r>
                <a:rPr lang="en-US" altLang="ja-JP" sz="3200" dirty="0" err="1">
                  <a:latin typeface="Times New Roman" pitchFamily="18" charset="0"/>
                  <a:ea typeface="メイリオ" panose="020B0604030504040204" pitchFamily="50" charset="-128"/>
                  <a:cs typeface="Times New Roman" pitchFamily="18" charset="0"/>
                </a:rPr>
                <a:t>ánh</a:t>
              </a:r>
              <a:r>
                <a:rPr lang="en-US" altLang="ja-JP" sz="3200" dirty="0">
                  <a:latin typeface="Times New Roman" pitchFamily="18" charset="0"/>
                  <a:ea typeface="メイリオ" panose="020B0604030504040204" pitchFamily="50" charset="-128"/>
                  <a:cs typeface="Times New Roman" pitchFamily="18" charset="0"/>
                </a:rPr>
                <a:t> </a:t>
              </a:r>
              <a:r>
                <a:rPr lang="en-US" altLang="ja-JP" sz="3200" dirty="0" err="1">
                  <a:latin typeface="Times New Roman" pitchFamily="18" charset="0"/>
                  <a:ea typeface="メイリオ" panose="020B0604030504040204" pitchFamily="50" charset="-128"/>
                  <a:cs typeface="Times New Roman" pitchFamily="18" charset="0"/>
                </a:rPr>
                <a:t>nắng</a:t>
              </a:r>
              <a:r>
                <a:rPr lang="en-US" altLang="ja-JP" sz="3200" dirty="0">
                  <a:latin typeface="Times New Roman" pitchFamily="18" charset="0"/>
                  <a:ea typeface="メイリオ" panose="020B0604030504040204" pitchFamily="50" charset="-128"/>
                  <a:cs typeface="Times New Roman" pitchFamily="18" charset="0"/>
                </a:rPr>
                <a:t> </a:t>
              </a:r>
              <a:r>
                <a:rPr lang="en-US" altLang="ja-JP" sz="3200" dirty="0" err="1">
                  <a:latin typeface="Times New Roman" pitchFamily="18" charset="0"/>
                  <a:ea typeface="メイリオ" panose="020B0604030504040204" pitchFamily="50" charset="-128"/>
                  <a:cs typeface="Times New Roman" pitchFamily="18" charset="0"/>
                </a:rPr>
                <a:t>mặt</a:t>
              </a:r>
              <a:r>
                <a:rPr lang="en-US" altLang="ja-JP" sz="3200" dirty="0">
                  <a:latin typeface="Times New Roman" pitchFamily="18" charset="0"/>
                  <a:ea typeface="メイリオ" panose="020B0604030504040204" pitchFamily="50" charset="-128"/>
                  <a:cs typeface="Times New Roman" pitchFamily="18" charset="0"/>
                </a:rPr>
                <a:t> </a:t>
              </a:r>
              <a:r>
                <a:rPr lang="en-US" altLang="ja-JP" sz="3200" dirty="0" err="1">
                  <a:latin typeface="Times New Roman" pitchFamily="18" charset="0"/>
                  <a:ea typeface="メイリオ" panose="020B0604030504040204" pitchFamily="50" charset="-128"/>
                  <a:cs typeface="Times New Roman" pitchFamily="18" charset="0"/>
                </a:rPr>
                <a:t>trời</a:t>
              </a:r>
              <a:endParaRPr lang="ja-JP" altLang="en-US" sz="3200" dirty="0">
                <a:latin typeface="Times New Roman" pitchFamily="18" charset="0"/>
                <a:ea typeface="メイリオ" panose="020B0604030504040204" pitchFamily="50" charset="-128"/>
                <a:cs typeface="Times New Roman" pitchFamily="18" charset="0"/>
              </a:endParaRPr>
            </a:p>
          </p:txBody>
        </p:sp>
        <p:sp>
          <p:nvSpPr>
            <p:cNvPr id="4" name="四角形: 角を丸くする 18">
              <a:extLst>
                <a:ext uri="{FF2B5EF4-FFF2-40B4-BE49-F238E27FC236}">
                  <a16:creationId xmlns:a16="http://schemas.microsoft.com/office/drawing/2014/main" xmlns="" id="{6E530E2F-47B2-1258-CA85-812368791547}"/>
                </a:ext>
              </a:extLst>
            </p:cNvPr>
            <p:cNvSpPr/>
            <p:nvPr/>
          </p:nvSpPr>
          <p:spPr bwMode="auto">
            <a:xfrm>
              <a:off x="2933540" y="4761586"/>
              <a:ext cx="2726545" cy="977972"/>
            </a:xfrm>
            <a:prstGeom prst="roundRect">
              <a:avLst>
                <a:gd name="adj" fmla="val 10777"/>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sz="3200" dirty="0">
                  <a:latin typeface="メイリオ" panose="020B0604030504040204" pitchFamily="50" charset="-128"/>
                  <a:ea typeface="メイリオ" panose="020B0604030504040204" pitchFamily="50" charset="-128"/>
                </a:rPr>
                <a:t>3.</a:t>
              </a:r>
              <a:r>
                <a:rPr kumimoji="1" lang="ja-JP" altLang="en-US" sz="32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 太陽の</a:t>
              </a:r>
              <a:r>
                <a:rPr lang="ja-JP" altLang="en-US" sz="3200" dirty="0">
                  <a:latin typeface="メイリオ" panose="020B0604030504040204" pitchFamily="50" charset="-128"/>
                  <a:ea typeface="メイリオ" panose="020B0604030504040204" pitchFamily="50" charset="-128"/>
                </a:rPr>
                <a:t>熱</a:t>
              </a:r>
              <a:r>
                <a:rPr kumimoji="1" lang="ja-JP" altLang="en-US" sz="32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 を </a:t>
              </a:r>
              <a:r>
                <a:rPr kumimoji="1" lang="ja-JP" altLang="en-US" sz="4000" b="1" i="0" u="none" strike="noStrike" cap="none" normalizeH="0" baseline="0" dirty="0">
                  <a:ln>
                    <a:solidFill>
                      <a:schemeClr val="accent6"/>
                    </a:solidFill>
                  </a:ln>
                  <a:solidFill>
                    <a:schemeClr val="tx1"/>
                  </a:solidFill>
                  <a:effectLst/>
                  <a:latin typeface="メイリオ" panose="020B0604030504040204" pitchFamily="50" charset="-128"/>
                  <a:ea typeface="メイリオ" panose="020B0604030504040204" pitchFamily="50" charset="-128"/>
                </a:rPr>
                <a:t>通さない</a:t>
              </a:r>
              <a:endParaRPr kumimoji="1" lang="en-US" altLang="ja-JP" sz="4000" b="1" i="0" u="none" strike="noStrike" cap="none" normalizeH="0" baseline="0" dirty="0">
                <a:ln>
                  <a:solidFill>
                    <a:schemeClr val="accent6"/>
                  </a:solidFill>
                </a:ln>
                <a:solidFill>
                  <a:schemeClr val="tx1"/>
                </a:solidFill>
                <a:effectLst/>
                <a:latin typeface="メイリオ" panose="020B0604030504040204" pitchFamily="50" charset="-128"/>
                <a:ea typeface="メイリオ" panose="020B0604030504040204" pitchFamily="50" charset="-128"/>
              </a:endParaRPr>
            </a:p>
            <a:p>
              <a:pPr algn="ctr" eaLnBrk="1" hangingPunct="1"/>
              <a:r>
                <a:rPr lang="en-US" altLang="ja-JP" sz="3200" dirty="0" err="1">
                  <a:ln>
                    <a:solidFill>
                      <a:schemeClr val="accent6"/>
                    </a:solidFill>
                  </a:ln>
                  <a:latin typeface="Times New Roman" pitchFamily="18" charset="0"/>
                  <a:ea typeface="メイリオ" panose="020B0604030504040204" pitchFamily="50" charset="-128"/>
                  <a:cs typeface="Times New Roman" pitchFamily="18" charset="0"/>
                </a:rPr>
                <a:t>Không</a:t>
              </a:r>
              <a:r>
                <a:rPr lang="en-US" altLang="ja-JP" sz="3200" dirty="0">
                  <a:ln>
                    <a:solidFill>
                      <a:schemeClr val="accent6"/>
                    </a:solidFill>
                  </a:ln>
                  <a:latin typeface="Times New Roman" pitchFamily="18" charset="0"/>
                  <a:ea typeface="メイリオ" panose="020B0604030504040204" pitchFamily="50" charset="-128"/>
                  <a:cs typeface="Times New Roman" pitchFamily="18" charset="0"/>
                </a:rPr>
                <a:t> </a:t>
              </a:r>
              <a:r>
                <a:rPr lang="en-US" altLang="ja-JP" sz="3200" dirty="0" err="1">
                  <a:ln>
                    <a:solidFill>
                      <a:schemeClr val="accent6"/>
                    </a:solidFill>
                  </a:ln>
                  <a:latin typeface="Times New Roman" pitchFamily="18" charset="0"/>
                  <a:ea typeface="メイリオ" panose="020B0604030504040204" pitchFamily="50" charset="-128"/>
                  <a:cs typeface="Times New Roman" pitchFamily="18" charset="0"/>
                </a:rPr>
                <a:t>cho</a:t>
              </a:r>
              <a:r>
                <a:rPr lang="en-US" altLang="ja-JP" sz="3200" dirty="0">
                  <a:ln>
                    <a:solidFill>
                      <a:schemeClr val="accent6"/>
                    </a:solidFill>
                  </a:ln>
                  <a:latin typeface="Times New Roman" pitchFamily="18" charset="0"/>
                  <a:ea typeface="メイリオ" panose="020B0604030504040204" pitchFamily="50" charset="-128"/>
                  <a:cs typeface="Times New Roman" pitchFamily="18" charset="0"/>
                </a:rPr>
                <a:t> </a:t>
              </a:r>
              <a:r>
                <a:rPr lang="en-US" altLang="ja-JP" sz="3200" dirty="0" err="1">
                  <a:latin typeface="Times New Roman" pitchFamily="18" charset="0"/>
                  <a:ea typeface="メイリオ" panose="020B0604030504040204" pitchFamily="50" charset="-128"/>
                  <a:cs typeface="Times New Roman" pitchFamily="18" charset="0"/>
                </a:rPr>
                <a:t>nhiệt</a:t>
              </a:r>
              <a:r>
                <a:rPr lang="en-US" altLang="ja-JP" sz="3200" dirty="0">
                  <a:latin typeface="Times New Roman" pitchFamily="18" charset="0"/>
                  <a:ea typeface="メイリオ" panose="020B0604030504040204" pitchFamily="50" charset="-128"/>
                  <a:cs typeface="Times New Roman" pitchFamily="18" charset="0"/>
                </a:rPr>
                <a:t> </a:t>
              </a:r>
              <a:r>
                <a:rPr lang="en-US" altLang="ja-JP" sz="3200" dirty="0" err="1">
                  <a:latin typeface="Times New Roman" pitchFamily="18" charset="0"/>
                  <a:ea typeface="メイリオ" panose="020B0604030504040204" pitchFamily="50" charset="-128"/>
                  <a:cs typeface="Times New Roman" pitchFamily="18" charset="0"/>
                </a:rPr>
                <a:t>của</a:t>
              </a:r>
              <a:r>
                <a:rPr lang="en-US" altLang="ja-JP" sz="3200" dirty="0">
                  <a:latin typeface="Times New Roman" pitchFamily="18" charset="0"/>
                  <a:ea typeface="メイリオ" panose="020B0604030504040204" pitchFamily="50" charset="-128"/>
                  <a:cs typeface="Times New Roman" pitchFamily="18" charset="0"/>
                </a:rPr>
                <a:t> </a:t>
              </a:r>
              <a:r>
                <a:rPr lang="en-US" altLang="ja-JP" sz="3200" dirty="0" err="1">
                  <a:latin typeface="Times New Roman" pitchFamily="18" charset="0"/>
                  <a:ea typeface="メイリオ" panose="020B0604030504040204" pitchFamily="50" charset="-128"/>
                  <a:cs typeface="Times New Roman" pitchFamily="18" charset="0"/>
                </a:rPr>
                <a:t>mặt</a:t>
              </a:r>
              <a:r>
                <a:rPr lang="en-US" altLang="ja-JP" sz="3200" dirty="0">
                  <a:latin typeface="Times New Roman" pitchFamily="18" charset="0"/>
                  <a:ea typeface="メイリオ" panose="020B0604030504040204" pitchFamily="50" charset="-128"/>
                  <a:cs typeface="Times New Roman" pitchFamily="18" charset="0"/>
                </a:rPr>
                <a:t> </a:t>
              </a:r>
              <a:r>
                <a:rPr lang="en-US" altLang="ja-JP" sz="3200" dirty="0" err="1">
                  <a:latin typeface="Times New Roman" pitchFamily="18" charset="0"/>
                  <a:ea typeface="メイリオ" panose="020B0604030504040204" pitchFamily="50" charset="-128"/>
                  <a:cs typeface="Times New Roman" pitchFamily="18" charset="0"/>
                </a:rPr>
                <a:t>trời</a:t>
              </a:r>
              <a:r>
                <a:rPr lang="en-US" altLang="ja-JP" sz="3200" dirty="0">
                  <a:latin typeface="Times New Roman" pitchFamily="18" charset="0"/>
                  <a:ea typeface="メイリオ" panose="020B0604030504040204" pitchFamily="50" charset="-128"/>
                  <a:cs typeface="Times New Roman" pitchFamily="18" charset="0"/>
                </a:rPr>
                <a:t> </a:t>
              </a:r>
              <a:r>
                <a:rPr lang="en-US" altLang="ja-JP" sz="3200" dirty="0" err="1">
                  <a:ln>
                    <a:solidFill>
                      <a:schemeClr val="accent6"/>
                    </a:solidFill>
                  </a:ln>
                  <a:latin typeface="Times New Roman" pitchFamily="18" charset="0"/>
                  <a:ea typeface="メイリオ" panose="020B0604030504040204" pitchFamily="50" charset="-128"/>
                  <a:cs typeface="Times New Roman" pitchFamily="18" charset="0"/>
                </a:rPr>
                <a:t>xuyên</a:t>
              </a:r>
              <a:r>
                <a:rPr lang="en-US" altLang="ja-JP" sz="3200" dirty="0">
                  <a:ln>
                    <a:solidFill>
                      <a:schemeClr val="accent6"/>
                    </a:solidFill>
                  </a:ln>
                  <a:latin typeface="Times New Roman" pitchFamily="18" charset="0"/>
                  <a:ea typeface="メイリオ" panose="020B0604030504040204" pitchFamily="50" charset="-128"/>
                  <a:cs typeface="Times New Roman" pitchFamily="18" charset="0"/>
                </a:rPr>
                <a:t> qua</a:t>
              </a:r>
              <a:endParaRPr lang="ja-JP" altLang="en-US" sz="3200" dirty="0">
                <a:ln>
                  <a:solidFill>
                    <a:schemeClr val="accent6"/>
                  </a:solidFill>
                </a:ln>
                <a:latin typeface="Times New Roman" pitchFamily="18" charset="0"/>
                <a:ea typeface="メイリオ" panose="020B0604030504040204" pitchFamily="50" charset="-128"/>
                <a:cs typeface="Times New Roman" pitchFamily="18" charset="0"/>
              </a:endParaRPr>
            </a:p>
          </p:txBody>
        </p:sp>
        <p:sp>
          <p:nvSpPr>
            <p:cNvPr id="5" name="四角形: 角を丸くする 19">
              <a:extLst>
                <a:ext uri="{FF2B5EF4-FFF2-40B4-BE49-F238E27FC236}">
                  <a16:creationId xmlns:a16="http://schemas.microsoft.com/office/drawing/2014/main" xmlns="" id="{A6D03465-3D5E-ADE4-7357-E34CE32C461D}"/>
                </a:ext>
              </a:extLst>
            </p:cNvPr>
            <p:cNvSpPr/>
            <p:nvPr/>
          </p:nvSpPr>
          <p:spPr bwMode="auto">
            <a:xfrm>
              <a:off x="2912510" y="3600815"/>
              <a:ext cx="2726545" cy="977972"/>
            </a:xfrm>
            <a:prstGeom prst="roundRect">
              <a:avLst>
                <a:gd name="adj" fmla="val 10777"/>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0"/>
                </a:spcBef>
                <a:spcAft>
                  <a:spcPct val="0"/>
                </a:spcAft>
                <a:buClrTx/>
                <a:buSzTx/>
                <a:tabLst/>
              </a:pPr>
              <a:r>
                <a:rPr kumimoji="1" lang="en-US" altLang="ja-JP" sz="32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2.  </a:t>
              </a:r>
              <a:r>
                <a:rPr kumimoji="1" lang="ja-JP" altLang="en-US" sz="32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太陽の熱 を </a:t>
              </a:r>
              <a:r>
                <a:rPr kumimoji="1" lang="ja-JP" altLang="en-US" sz="4000" b="1" i="0" u="none" strike="noStrike" cap="none" normalizeH="0" baseline="0" dirty="0">
                  <a:ln>
                    <a:solidFill>
                      <a:schemeClr val="accent3"/>
                    </a:solidFill>
                  </a:ln>
                  <a:solidFill>
                    <a:schemeClr val="tx1"/>
                  </a:solidFill>
                  <a:effectLst/>
                  <a:latin typeface="メイリオ" panose="020B0604030504040204" pitchFamily="50" charset="-128"/>
                  <a:ea typeface="メイリオ" panose="020B0604030504040204" pitchFamily="50" charset="-128"/>
                </a:rPr>
                <a:t>にがす</a:t>
              </a:r>
              <a:endParaRPr kumimoji="1" lang="en-US" altLang="ja-JP" sz="4000" b="1" i="0" u="none" strike="noStrike" cap="none" normalizeH="0" baseline="0" dirty="0">
                <a:ln>
                  <a:solidFill>
                    <a:schemeClr val="accent3"/>
                  </a:solidFill>
                </a:ln>
                <a:solidFill>
                  <a:schemeClr val="tx1"/>
                </a:solidFill>
                <a:effectLst/>
                <a:latin typeface="メイリオ" panose="020B0604030504040204" pitchFamily="50" charset="-128"/>
                <a:ea typeface="メイリオ" panose="020B0604030504040204" pitchFamily="50" charset="-128"/>
              </a:endParaRPr>
            </a:p>
            <a:p>
              <a:pPr algn="ctr" eaLnBrk="1" hangingPunct="1"/>
              <a:r>
                <a:rPr lang="en-US" altLang="ja-JP" sz="4000" dirty="0" err="1">
                  <a:ln>
                    <a:solidFill>
                      <a:schemeClr val="accent3"/>
                    </a:solidFill>
                  </a:ln>
                  <a:latin typeface="Times New Roman" pitchFamily="18" charset="0"/>
                  <a:ea typeface="メイリオ" panose="020B0604030504040204" pitchFamily="50" charset="-128"/>
                  <a:cs typeface="Times New Roman" pitchFamily="18" charset="0"/>
                </a:rPr>
                <a:t>Loại</a:t>
              </a:r>
              <a:r>
                <a:rPr lang="en-US" altLang="ja-JP" sz="4000" dirty="0">
                  <a:ln>
                    <a:solidFill>
                      <a:schemeClr val="accent3"/>
                    </a:solidFill>
                  </a:ln>
                  <a:latin typeface="Times New Roman" pitchFamily="18" charset="0"/>
                  <a:ea typeface="メイリオ" panose="020B0604030504040204" pitchFamily="50" charset="-128"/>
                  <a:cs typeface="Times New Roman" pitchFamily="18" charset="0"/>
                </a:rPr>
                <a:t> </a:t>
              </a:r>
              <a:r>
                <a:rPr lang="en-US" altLang="ja-JP" sz="4000" dirty="0" err="1">
                  <a:ln>
                    <a:solidFill>
                      <a:schemeClr val="accent3"/>
                    </a:solidFill>
                  </a:ln>
                  <a:latin typeface="Times New Roman" pitchFamily="18" charset="0"/>
                  <a:ea typeface="メイリオ" panose="020B0604030504040204" pitchFamily="50" charset="-128"/>
                  <a:cs typeface="Times New Roman" pitchFamily="18" charset="0"/>
                </a:rPr>
                <a:t>bỏ</a:t>
              </a:r>
              <a:r>
                <a:rPr lang="en-US" altLang="ja-JP" sz="4000" dirty="0">
                  <a:ln>
                    <a:solidFill>
                      <a:schemeClr val="accent3"/>
                    </a:solidFill>
                  </a:ln>
                  <a:latin typeface="Times New Roman" pitchFamily="18" charset="0"/>
                  <a:ea typeface="メイリオ" panose="020B0604030504040204" pitchFamily="50" charset="-128"/>
                  <a:cs typeface="Times New Roman" pitchFamily="18" charset="0"/>
                </a:rPr>
                <a:t> </a:t>
              </a:r>
              <a:r>
                <a:rPr lang="en-US" altLang="ja-JP" sz="3200" dirty="0" err="1">
                  <a:latin typeface="Times New Roman" pitchFamily="18" charset="0"/>
                  <a:ea typeface="メイリオ" panose="020B0604030504040204" pitchFamily="50" charset="-128"/>
                  <a:cs typeface="Times New Roman" pitchFamily="18" charset="0"/>
                </a:rPr>
                <a:t>nhiệt</a:t>
              </a:r>
              <a:r>
                <a:rPr lang="en-US" altLang="ja-JP" sz="3200" dirty="0">
                  <a:latin typeface="Times New Roman" pitchFamily="18" charset="0"/>
                  <a:ea typeface="メイリオ" panose="020B0604030504040204" pitchFamily="50" charset="-128"/>
                  <a:cs typeface="Times New Roman" pitchFamily="18" charset="0"/>
                </a:rPr>
                <a:t> </a:t>
              </a:r>
              <a:r>
                <a:rPr lang="en-US" altLang="ja-JP" sz="3200" dirty="0" err="1">
                  <a:latin typeface="Times New Roman" pitchFamily="18" charset="0"/>
                  <a:ea typeface="メイリオ" panose="020B0604030504040204" pitchFamily="50" charset="-128"/>
                  <a:cs typeface="Times New Roman" pitchFamily="18" charset="0"/>
                </a:rPr>
                <a:t>của</a:t>
              </a:r>
              <a:r>
                <a:rPr lang="en-US" altLang="ja-JP" sz="3200" dirty="0">
                  <a:latin typeface="Times New Roman" pitchFamily="18" charset="0"/>
                  <a:ea typeface="メイリオ" panose="020B0604030504040204" pitchFamily="50" charset="-128"/>
                  <a:cs typeface="Times New Roman" pitchFamily="18" charset="0"/>
                </a:rPr>
                <a:t> </a:t>
              </a:r>
              <a:r>
                <a:rPr lang="en-US" altLang="ja-JP" sz="3200" dirty="0" err="1">
                  <a:latin typeface="Times New Roman" pitchFamily="18" charset="0"/>
                  <a:ea typeface="メイリオ" panose="020B0604030504040204" pitchFamily="50" charset="-128"/>
                  <a:cs typeface="Times New Roman" pitchFamily="18" charset="0"/>
                </a:rPr>
                <a:t>mặt</a:t>
              </a:r>
              <a:r>
                <a:rPr lang="en-US" altLang="ja-JP" sz="3200" dirty="0">
                  <a:latin typeface="Times New Roman" pitchFamily="18" charset="0"/>
                  <a:ea typeface="メイリオ" panose="020B0604030504040204" pitchFamily="50" charset="-128"/>
                  <a:cs typeface="Times New Roman" pitchFamily="18" charset="0"/>
                </a:rPr>
                <a:t> </a:t>
              </a:r>
              <a:r>
                <a:rPr lang="en-US" altLang="ja-JP" sz="3200" dirty="0" err="1">
                  <a:latin typeface="Times New Roman" pitchFamily="18" charset="0"/>
                  <a:ea typeface="メイリオ" panose="020B0604030504040204" pitchFamily="50" charset="-128"/>
                  <a:cs typeface="Times New Roman" pitchFamily="18" charset="0"/>
                </a:rPr>
                <a:t>trời</a:t>
              </a:r>
              <a:r>
                <a:rPr lang="ja-JP" altLang="en-US" sz="3200" dirty="0">
                  <a:latin typeface="Times New Roman" pitchFamily="18" charset="0"/>
                  <a:ea typeface="メイリオ" panose="020B0604030504040204" pitchFamily="50" charset="-128"/>
                  <a:cs typeface="Times New Roman" pitchFamily="18" charset="0"/>
                </a:rPr>
                <a:t> </a:t>
              </a:r>
            </a:p>
          </p:txBody>
        </p:sp>
      </p:grpSp>
      <p:sp>
        <p:nvSpPr>
          <p:cNvPr id="25" name="正方形/長方形 9">
            <a:extLst>
              <a:ext uri="{FF2B5EF4-FFF2-40B4-BE49-F238E27FC236}">
                <a16:creationId xmlns:a16="http://schemas.microsoft.com/office/drawing/2014/main" xmlns="" id="{452C09BA-A810-4320-833F-9A9E358FAED5}"/>
              </a:ext>
            </a:extLst>
          </p:cNvPr>
          <p:cNvSpPr/>
          <p:nvPr/>
        </p:nvSpPr>
        <p:spPr bwMode="auto">
          <a:xfrm>
            <a:off x="107504" y="3555158"/>
            <a:ext cx="8928992" cy="2970186"/>
          </a:xfrm>
          <a:prstGeom prst="rect">
            <a:avLst/>
          </a:prstGeom>
          <a:solidFill>
            <a:srgbClr val="FFFFFF">
              <a:alpha val="7490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4178025220"/>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図 111">
            <a:extLst>
              <a:ext uri="{FF2B5EF4-FFF2-40B4-BE49-F238E27FC236}">
                <a16:creationId xmlns:a16="http://schemas.microsoft.com/office/drawing/2014/main" xmlns="" id="{E33F1CB2-916E-4F94-95ED-672249F616B9}"/>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r="76652" b="60284"/>
          <a:stretch/>
        </p:blipFill>
        <p:spPr>
          <a:xfrm>
            <a:off x="7248470" y="5048886"/>
            <a:ext cx="1522431" cy="1726482"/>
          </a:xfrm>
          <a:prstGeom prst="rect">
            <a:avLst/>
          </a:prstGeom>
        </p:spPr>
      </p:pic>
      <p:sp>
        <p:nvSpPr>
          <p:cNvPr id="113" name="吹き出し: 円形 112">
            <a:extLst>
              <a:ext uri="{FF2B5EF4-FFF2-40B4-BE49-F238E27FC236}">
                <a16:creationId xmlns:a16="http://schemas.microsoft.com/office/drawing/2014/main" xmlns="" id="{EDE5EDA1-243A-47E7-977D-FDCF6D356FB0}"/>
              </a:ext>
            </a:extLst>
          </p:cNvPr>
          <p:cNvSpPr/>
          <p:nvPr/>
        </p:nvSpPr>
        <p:spPr bwMode="auto">
          <a:xfrm>
            <a:off x="1187624" y="4941168"/>
            <a:ext cx="5666818" cy="1834200"/>
          </a:xfrm>
          <a:prstGeom prst="wedgeEllipseCallout">
            <a:avLst>
              <a:gd name="adj1" fmla="val 54516"/>
              <a:gd name="adj2" fmla="val -9626"/>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200" dirty="0">
                <a:latin typeface="Arial" charset="0"/>
              </a:rPr>
              <a:t>太陽光が当たると暑いけ</a:t>
            </a:r>
            <a:r>
              <a:rPr lang="ja-JP" altLang="en-US" sz="2200">
                <a:latin typeface="Arial" charset="0"/>
              </a:rPr>
              <a:t>ど、</a:t>
            </a:r>
            <a:endParaRPr lang="en-US" altLang="ja-JP" sz="2200">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2200">
                <a:latin typeface="Arial" charset="0"/>
              </a:rPr>
              <a:t>日</a:t>
            </a:r>
            <a:r>
              <a:rPr lang="ja-JP" altLang="en-US" sz="2200" dirty="0">
                <a:latin typeface="Arial" charset="0"/>
              </a:rPr>
              <a:t>かげの中は すずし</a:t>
            </a:r>
            <a:r>
              <a:rPr lang="ja-JP" altLang="en-US" sz="2200">
                <a:latin typeface="Arial" charset="0"/>
              </a:rPr>
              <a:t>いね</a:t>
            </a:r>
            <a:endParaRPr lang="en-US" altLang="ja-JP" sz="2200">
              <a:latin typeface="Arial" charset="0"/>
            </a:endParaRPr>
          </a:p>
          <a:p>
            <a:pPr algn="ctr" eaLnBrk="1" hangingPunct="1"/>
            <a:r>
              <a:rPr lang="vi-VN" altLang="ja-JP" sz="2500">
                <a:latin typeface="Times New Roman" pitchFamily="18" charset="0"/>
                <a:cs typeface="Times New Roman" pitchFamily="18" charset="0"/>
              </a:rPr>
              <a:t>Trời nắng</a:t>
            </a:r>
            <a:r>
              <a:rPr lang="en-US" altLang="ja-JP" sz="2500">
                <a:latin typeface="Times New Roman" pitchFamily="18" charset="0"/>
                <a:cs typeface="Times New Roman" pitchFamily="18" charset="0"/>
              </a:rPr>
              <a:t> thì</a:t>
            </a:r>
            <a:r>
              <a:rPr lang="vi-VN" altLang="ja-JP" sz="2500">
                <a:latin typeface="Times New Roman" pitchFamily="18" charset="0"/>
                <a:cs typeface="Times New Roman" pitchFamily="18" charset="0"/>
              </a:rPr>
              <a:t> nóng nhưng trong bóng râm mát</a:t>
            </a:r>
            <a:endParaRPr lang="en-US" altLang="ja-JP" sz="2500" dirty="0">
              <a:latin typeface="Times New Roman" pitchFamily="18" charset="0"/>
              <a:cs typeface="Times New Roman" pitchFamily="18" charset="0"/>
            </a:endParaRPr>
          </a:p>
        </p:txBody>
      </p:sp>
      <p:pic>
        <p:nvPicPr>
          <p:cNvPr id="116" name="図 115">
            <a:extLst>
              <a:ext uri="{FF2B5EF4-FFF2-40B4-BE49-F238E27FC236}">
                <a16:creationId xmlns:a16="http://schemas.microsoft.com/office/drawing/2014/main" xmlns="" id="{C0472BB3-1C13-4CD2-8F8B-8FA5C33C6E66}"/>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t="61430" r="73087"/>
          <a:stretch/>
        </p:blipFill>
        <p:spPr>
          <a:xfrm>
            <a:off x="694771" y="3910683"/>
            <a:ext cx="939999" cy="898096"/>
          </a:xfrm>
          <a:prstGeom prst="rect">
            <a:avLst/>
          </a:prstGeom>
        </p:spPr>
      </p:pic>
      <p:pic>
        <p:nvPicPr>
          <p:cNvPr id="117" name="図 116">
            <a:extLst>
              <a:ext uri="{FF2B5EF4-FFF2-40B4-BE49-F238E27FC236}">
                <a16:creationId xmlns:a16="http://schemas.microsoft.com/office/drawing/2014/main" xmlns="" id="{20A9E47A-BD42-4966-A289-8F055E307F72}"/>
              </a:ext>
            </a:extLst>
          </p:cNvPr>
          <p:cNvPicPr>
            <a:picLocks noChangeAspect="1"/>
          </p:cNvPicPr>
          <p:nvPr/>
        </p:nvPicPr>
        <p:blipFill rotWithShape="1">
          <a:blip r:embed="rId7"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t="61430" r="70135"/>
          <a:stretch/>
        </p:blipFill>
        <p:spPr>
          <a:xfrm>
            <a:off x="4934492" y="3886284"/>
            <a:ext cx="1043139" cy="898097"/>
          </a:xfrm>
          <a:prstGeom prst="rect">
            <a:avLst/>
          </a:prstGeom>
        </p:spPr>
      </p:pic>
      <p:grpSp>
        <p:nvGrpSpPr>
          <p:cNvPr id="39" name="グループ化 78">
            <a:extLst>
              <a:ext uri="{FF2B5EF4-FFF2-40B4-BE49-F238E27FC236}">
                <a16:creationId xmlns:a16="http://schemas.microsoft.com/office/drawing/2014/main" xmlns="" id="{77A8BCFF-1BDF-460F-A00F-CC6C808AE1E5}"/>
              </a:ext>
            </a:extLst>
          </p:cNvPr>
          <p:cNvGrpSpPr/>
          <p:nvPr/>
        </p:nvGrpSpPr>
        <p:grpSpPr>
          <a:xfrm>
            <a:off x="280301" y="1748328"/>
            <a:ext cx="4214775" cy="3167848"/>
            <a:chOff x="691057" y="1271571"/>
            <a:chExt cx="2976387" cy="2237072"/>
          </a:xfrm>
        </p:grpSpPr>
        <p:sp>
          <p:nvSpPr>
            <p:cNvPr id="40" name="正方形/長方形 79">
              <a:extLst>
                <a:ext uri="{FF2B5EF4-FFF2-40B4-BE49-F238E27FC236}">
                  <a16:creationId xmlns:a16="http://schemas.microsoft.com/office/drawing/2014/main" xmlns="" id="{5CC22996-8F23-48ED-BACC-D09CF369D3E1}"/>
                </a:ext>
              </a:extLst>
            </p:cNvPr>
            <p:cNvSpPr/>
            <p:nvPr/>
          </p:nvSpPr>
          <p:spPr bwMode="auto">
            <a:xfrm>
              <a:off x="1783391" y="1918309"/>
              <a:ext cx="288031" cy="211224"/>
            </a:xfrm>
            <a:prstGeom prst="rect">
              <a:avLst/>
            </a:prstGeom>
            <a:solidFill>
              <a:schemeClr val="bg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41" name="正方形/長方形 80">
              <a:extLst>
                <a:ext uri="{FF2B5EF4-FFF2-40B4-BE49-F238E27FC236}">
                  <a16:creationId xmlns:a16="http://schemas.microsoft.com/office/drawing/2014/main" xmlns="" id="{0100E5B0-8B06-4D0E-B317-642665799976}"/>
                </a:ext>
              </a:extLst>
            </p:cNvPr>
            <p:cNvSpPr/>
            <p:nvPr/>
          </p:nvSpPr>
          <p:spPr bwMode="auto">
            <a:xfrm>
              <a:off x="2051716" y="1916831"/>
              <a:ext cx="1615728" cy="62338"/>
            </a:xfrm>
            <a:prstGeom prst="rect">
              <a:avLst/>
            </a:prstGeom>
            <a:solidFill>
              <a:schemeClr val="bg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42" name="正方形/長方形 81">
              <a:extLst>
                <a:ext uri="{FF2B5EF4-FFF2-40B4-BE49-F238E27FC236}">
                  <a16:creationId xmlns:a16="http://schemas.microsoft.com/office/drawing/2014/main" xmlns="" id="{E473AC48-891C-4C94-85E2-676603AE02D1}"/>
                </a:ext>
              </a:extLst>
            </p:cNvPr>
            <p:cNvSpPr/>
            <p:nvPr/>
          </p:nvSpPr>
          <p:spPr bwMode="auto">
            <a:xfrm flipV="1">
              <a:off x="1782077" y="3027270"/>
              <a:ext cx="288031" cy="388302"/>
            </a:xfrm>
            <a:prstGeom prst="rect">
              <a:avLst/>
            </a:prstGeom>
            <a:solidFill>
              <a:schemeClr val="bg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43" name="正方形/長方形 82">
              <a:extLst>
                <a:ext uri="{FF2B5EF4-FFF2-40B4-BE49-F238E27FC236}">
                  <a16:creationId xmlns:a16="http://schemas.microsoft.com/office/drawing/2014/main" xmlns="" id="{40472D7A-A553-4119-A391-C8B922892B4C}"/>
                </a:ext>
              </a:extLst>
            </p:cNvPr>
            <p:cNvSpPr/>
            <p:nvPr/>
          </p:nvSpPr>
          <p:spPr bwMode="auto">
            <a:xfrm flipV="1">
              <a:off x="1825634" y="2163509"/>
              <a:ext cx="80435" cy="846015"/>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44" name="正方形/長方形 83">
              <a:extLst>
                <a:ext uri="{FF2B5EF4-FFF2-40B4-BE49-F238E27FC236}">
                  <a16:creationId xmlns:a16="http://schemas.microsoft.com/office/drawing/2014/main" xmlns="" id="{DBB6BD57-5614-45F8-B457-78C321B87EC6}"/>
                </a:ext>
              </a:extLst>
            </p:cNvPr>
            <p:cNvSpPr/>
            <p:nvPr/>
          </p:nvSpPr>
          <p:spPr bwMode="auto">
            <a:xfrm flipV="1">
              <a:off x="1826429" y="2126625"/>
              <a:ext cx="193713" cy="45719"/>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45" name="正方形/長方形 84">
              <a:extLst>
                <a:ext uri="{FF2B5EF4-FFF2-40B4-BE49-F238E27FC236}">
                  <a16:creationId xmlns:a16="http://schemas.microsoft.com/office/drawing/2014/main" xmlns="" id="{68DFE0E2-BE57-4EB0-818F-049242EA6DA6}"/>
                </a:ext>
              </a:extLst>
            </p:cNvPr>
            <p:cNvSpPr/>
            <p:nvPr/>
          </p:nvSpPr>
          <p:spPr bwMode="auto">
            <a:xfrm flipV="1">
              <a:off x="1821469" y="2986824"/>
              <a:ext cx="193713" cy="45719"/>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pic>
          <p:nvPicPr>
            <p:cNvPr id="46" name="図 85">
              <a:extLst>
                <a:ext uri="{FF2B5EF4-FFF2-40B4-BE49-F238E27FC236}">
                  <a16:creationId xmlns:a16="http://schemas.microsoft.com/office/drawing/2014/main" xmlns="" id="{D3AE082E-B359-4A28-AFA9-F2BED3B973E5}"/>
                </a:ext>
              </a:extLst>
            </p:cNvPr>
            <p:cNvPicPr>
              <a:picLocks noChangeAspect="1"/>
            </p:cNvPicPr>
            <p:nvPr/>
          </p:nvPicPr>
          <p:blipFill rotWithShape="1">
            <a:blip r:embed="rId8"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l="9433"/>
            <a:stretch/>
          </p:blipFill>
          <p:spPr>
            <a:xfrm>
              <a:off x="2248141" y="2388202"/>
              <a:ext cx="1244429" cy="880922"/>
            </a:xfrm>
            <a:prstGeom prst="rect">
              <a:avLst/>
            </a:prstGeom>
          </p:spPr>
        </p:pic>
        <p:sp>
          <p:nvSpPr>
            <p:cNvPr id="47" name="正方形/長方形 86">
              <a:extLst>
                <a:ext uri="{FF2B5EF4-FFF2-40B4-BE49-F238E27FC236}">
                  <a16:creationId xmlns:a16="http://schemas.microsoft.com/office/drawing/2014/main" xmlns="" id="{0BB3CD01-B45A-4538-A25A-1B0EA9F889F9}"/>
                </a:ext>
              </a:extLst>
            </p:cNvPr>
            <p:cNvSpPr/>
            <p:nvPr/>
          </p:nvSpPr>
          <p:spPr bwMode="auto">
            <a:xfrm flipV="1">
              <a:off x="2050403" y="3242659"/>
              <a:ext cx="1615728" cy="174390"/>
            </a:xfrm>
            <a:prstGeom prst="rect">
              <a:avLst/>
            </a:prstGeom>
            <a:solidFill>
              <a:schemeClr val="bg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pic>
          <p:nvPicPr>
            <p:cNvPr id="48" name="図 87">
              <a:extLst>
                <a:ext uri="{FF2B5EF4-FFF2-40B4-BE49-F238E27FC236}">
                  <a16:creationId xmlns:a16="http://schemas.microsoft.com/office/drawing/2014/main" xmlns="" id="{21AE3E4D-6C29-48B7-81B1-B55248D6FEE4}"/>
                </a:ext>
              </a:extLst>
            </p:cNvPr>
            <p:cNvPicPr>
              <a:picLocks noChangeAspect="1"/>
            </p:cNvPicPr>
            <p:nvPr/>
          </p:nvPicPr>
          <p:blipFill>
            <a:blip r:embed="rId9" cstate="print">
              <a:extLst>
                <a:ext uri="{BEBA8EAE-BF5A-486C-A8C5-ECC9F3942E4B}">
                  <a14:imgProps xmlns:a14="http://schemas.microsoft.com/office/drawing/2010/main">
                    <a14:imgLayer r:embed="rId10">
                      <a14:imgEffect>
                        <a14:saturation sat="66000"/>
                      </a14:imgEffect>
                      <a14:imgEffect>
                        <a14:brightnessContrast bright="20000" contrast="-2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691057" y="1271571"/>
              <a:ext cx="800466" cy="751108"/>
            </a:xfrm>
            <a:prstGeom prst="rect">
              <a:avLst/>
            </a:prstGeom>
          </p:spPr>
        </p:pic>
        <p:sp>
          <p:nvSpPr>
            <p:cNvPr id="49" name="矢印: 右 88">
              <a:extLst>
                <a:ext uri="{FF2B5EF4-FFF2-40B4-BE49-F238E27FC236}">
                  <a16:creationId xmlns:a16="http://schemas.microsoft.com/office/drawing/2014/main" xmlns="" id="{EA698CB0-5A66-40A2-B175-BCA60ADCC75F}"/>
                </a:ext>
              </a:extLst>
            </p:cNvPr>
            <p:cNvSpPr/>
            <p:nvPr/>
          </p:nvSpPr>
          <p:spPr bwMode="auto">
            <a:xfrm rot="2700000">
              <a:off x="1071868" y="2512057"/>
              <a:ext cx="1656184" cy="129894"/>
            </a:xfrm>
            <a:prstGeom prst="rightArrow">
              <a:avLst>
                <a:gd name="adj1" fmla="val 50000"/>
                <a:gd name="adj2" fmla="val 111337"/>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50" name="矢印: 右 89">
              <a:extLst>
                <a:ext uri="{FF2B5EF4-FFF2-40B4-BE49-F238E27FC236}">
                  <a16:creationId xmlns:a16="http://schemas.microsoft.com/office/drawing/2014/main" xmlns="" id="{55EF57E3-3C73-4049-8847-77B71976019D}"/>
                </a:ext>
              </a:extLst>
            </p:cNvPr>
            <p:cNvSpPr/>
            <p:nvPr/>
          </p:nvSpPr>
          <p:spPr bwMode="auto">
            <a:xfrm rot="2700000">
              <a:off x="949139" y="2615604"/>
              <a:ext cx="1656184" cy="129894"/>
            </a:xfrm>
            <a:prstGeom prst="rightArrow">
              <a:avLst>
                <a:gd name="adj1" fmla="val 50000"/>
                <a:gd name="adj2" fmla="val 111337"/>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51" name="矢印: 右 90">
              <a:extLst>
                <a:ext uri="{FF2B5EF4-FFF2-40B4-BE49-F238E27FC236}">
                  <a16:creationId xmlns:a16="http://schemas.microsoft.com/office/drawing/2014/main" xmlns="" id="{F7DED102-C83A-48F8-A3C1-858611FCD641}"/>
                </a:ext>
              </a:extLst>
            </p:cNvPr>
            <p:cNvSpPr/>
            <p:nvPr/>
          </p:nvSpPr>
          <p:spPr bwMode="auto">
            <a:xfrm rot="2700000">
              <a:off x="1201007" y="2387808"/>
              <a:ext cx="1656184" cy="129894"/>
            </a:xfrm>
            <a:prstGeom prst="rightArrow">
              <a:avLst>
                <a:gd name="adj1" fmla="val 50000"/>
                <a:gd name="adj2" fmla="val 111337"/>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grpSp>
      <p:grpSp>
        <p:nvGrpSpPr>
          <p:cNvPr id="52" name="グループ化 91">
            <a:extLst>
              <a:ext uri="{FF2B5EF4-FFF2-40B4-BE49-F238E27FC236}">
                <a16:creationId xmlns:a16="http://schemas.microsoft.com/office/drawing/2014/main" xmlns="" id="{96D9E4B8-1DCF-4244-AC10-14CA3C574220}"/>
              </a:ext>
            </a:extLst>
          </p:cNvPr>
          <p:cNvGrpSpPr/>
          <p:nvPr/>
        </p:nvGrpSpPr>
        <p:grpSpPr>
          <a:xfrm>
            <a:off x="4493216" y="1705733"/>
            <a:ext cx="4313165" cy="3192324"/>
            <a:chOff x="4021797" y="1201461"/>
            <a:chExt cx="2976391" cy="2254357"/>
          </a:xfrm>
        </p:grpSpPr>
        <p:pic>
          <p:nvPicPr>
            <p:cNvPr id="53" name="図 92">
              <a:extLst>
                <a:ext uri="{FF2B5EF4-FFF2-40B4-BE49-F238E27FC236}">
                  <a16:creationId xmlns:a16="http://schemas.microsoft.com/office/drawing/2014/main" xmlns="" id="{C8AAD566-E913-4A66-BAE1-950603B77054}"/>
                </a:ext>
              </a:extLst>
            </p:cNvPr>
            <p:cNvPicPr>
              <a:picLocks noChangeAspect="1"/>
            </p:cNvPicPr>
            <p:nvPr/>
          </p:nvPicPr>
          <p:blipFill>
            <a:blip r:embed="rId11" cstate="print">
              <a:extLst>
                <a:ext uri="{BEBA8EAE-BF5A-486C-A8C5-ECC9F3942E4B}">
                  <a14:imgProps xmlns:a14="http://schemas.microsoft.com/office/drawing/2010/main">
                    <a14:imgLayer r:embed="rId12">
                      <a14:imgEffect>
                        <a14:saturation sat="66000"/>
                      </a14:imgEffect>
                      <a14:imgEffect>
                        <a14:brightnessContrast bright="20000" contrast="-2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4021797" y="1201461"/>
              <a:ext cx="800467" cy="751108"/>
            </a:xfrm>
            <a:prstGeom prst="rect">
              <a:avLst/>
            </a:prstGeom>
          </p:spPr>
        </p:pic>
        <p:grpSp>
          <p:nvGrpSpPr>
            <p:cNvPr id="54" name="グループ化 93">
              <a:extLst>
                <a:ext uri="{FF2B5EF4-FFF2-40B4-BE49-F238E27FC236}">
                  <a16:creationId xmlns:a16="http://schemas.microsoft.com/office/drawing/2014/main" xmlns="" id="{B6D9F749-CA5E-4B54-BA28-943DE84A3223}"/>
                </a:ext>
              </a:extLst>
            </p:cNvPr>
            <p:cNvGrpSpPr/>
            <p:nvPr/>
          </p:nvGrpSpPr>
          <p:grpSpPr>
            <a:xfrm>
              <a:off x="4592523" y="1730137"/>
              <a:ext cx="2405665" cy="1725681"/>
              <a:chOff x="4592523" y="1730137"/>
              <a:chExt cx="2405665" cy="1725681"/>
            </a:xfrm>
          </p:grpSpPr>
          <p:sp>
            <p:nvSpPr>
              <p:cNvPr id="55" name="正方形/長方形 94">
                <a:extLst>
                  <a:ext uri="{FF2B5EF4-FFF2-40B4-BE49-F238E27FC236}">
                    <a16:creationId xmlns:a16="http://schemas.microsoft.com/office/drawing/2014/main" xmlns="" id="{8B70E341-C163-4983-9C58-5297CC9F5C5E}"/>
                  </a:ext>
                </a:extLst>
              </p:cNvPr>
              <p:cNvSpPr/>
              <p:nvPr/>
            </p:nvSpPr>
            <p:spPr bwMode="auto">
              <a:xfrm>
                <a:off x="5114132" y="1848200"/>
                <a:ext cx="288032" cy="211224"/>
              </a:xfrm>
              <a:prstGeom prst="rect">
                <a:avLst/>
              </a:prstGeom>
              <a:solidFill>
                <a:schemeClr val="bg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56" name="正方形/長方形 95">
                <a:extLst>
                  <a:ext uri="{FF2B5EF4-FFF2-40B4-BE49-F238E27FC236}">
                    <a16:creationId xmlns:a16="http://schemas.microsoft.com/office/drawing/2014/main" xmlns="" id="{C8877460-C207-4778-925C-339ED7E6725F}"/>
                  </a:ext>
                </a:extLst>
              </p:cNvPr>
              <p:cNvSpPr/>
              <p:nvPr/>
            </p:nvSpPr>
            <p:spPr bwMode="auto">
              <a:xfrm>
                <a:off x="5382458" y="1846722"/>
                <a:ext cx="1615730" cy="62338"/>
              </a:xfrm>
              <a:prstGeom prst="rect">
                <a:avLst/>
              </a:prstGeom>
              <a:solidFill>
                <a:schemeClr val="bg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57" name="正方形/長方形 96">
                <a:extLst>
                  <a:ext uri="{FF2B5EF4-FFF2-40B4-BE49-F238E27FC236}">
                    <a16:creationId xmlns:a16="http://schemas.microsoft.com/office/drawing/2014/main" xmlns="" id="{0B2526CC-3736-4313-A9B3-26CA155AA5FA}"/>
                  </a:ext>
                </a:extLst>
              </p:cNvPr>
              <p:cNvSpPr/>
              <p:nvPr/>
            </p:nvSpPr>
            <p:spPr bwMode="auto">
              <a:xfrm flipV="1">
                <a:off x="5112818" y="2957161"/>
                <a:ext cx="288032" cy="388302"/>
              </a:xfrm>
              <a:prstGeom prst="rect">
                <a:avLst/>
              </a:prstGeom>
              <a:solidFill>
                <a:schemeClr val="bg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58" name="正方形/長方形 97">
                <a:extLst>
                  <a:ext uri="{FF2B5EF4-FFF2-40B4-BE49-F238E27FC236}">
                    <a16:creationId xmlns:a16="http://schemas.microsoft.com/office/drawing/2014/main" xmlns="" id="{E14C1B52-B06F-4277-BA57-BAC2CE1A0D17}"/>
                  </a:ext>
                </a:extLst>
              </p:cNvPr>
              <p:cNvSpPr/>
              <p:nvPr/>
            </p:nvSpPr>
            <p:spPr bwMode="auto">
              <a:xfrm flipV="1">
                <a:off x="4619447" y="1989853"/>
                <a:ext cx="501634" cy="59223"/>
              </a:xfrm>
              <a:prstGeom prst="rect">
                <a:avLst/>
              </a:prstGeom>
              <a:solidFill>
                <a:schemeClr val="bg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59" name="正方形/長方形 98">
                <a:extLst>
                  <a:ext uri="{FF2B5EF4-FFF2-40B4-BE49-F238E27FC236}">
                    <a16:creationId xmlns:a16="http://schemas.microsoft.com/office/drawing/2014/main" xmlns="" id="{DA9C461A-61F3-4DB3-86B7-C66019C9BEA8}"/>
                  </a:ext>
                </a:extLst>
              </p:cNvPr>
              <p:cNvSpPr/>
              <p:nvPr/>
            </p:nvSpPr>
            <p:spPr bwMode="auto">
              <a:xfrm flipV="1">
                <a:off x="5156375" y="2093400"/>
                <a:ext cx="80435" cy="846015"/>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60" name="正方形/長方形 99">
                <a:extLst>
                  <a:ext uri="{FF2B5EF4-FFF2-40B4-BE49-F238E27FC236}">
                    <a16:creationId xmlns:a16="http://schemas.microsoft.com/office/drawing/2014/main" xmlns="" id="{347AF408-38DB-4D4B-98A4-6EB6CE4B121E}"/>
                  </a:ext>
                </a:extLst>
              </p:cNvPr>
              <p:cNvSpPr/>
              <p:nvPr/>
            </p:nvSpPr>
            <p:spPr bwMode="auto">
              <a:xfrm flipV="1">
                <a:off x="5157170" y="2056516"/>
                <a:ext cx="193713" cy="45719"/>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61" name="正方形/長方形 100">
                <a:extLst>
                  <a:ext uri="{FF2B5EF4-FFF2-40B4-BE49-F238E27FC236}">
                    <a16:creationId xmlns:a16="http://schemas.microsoft.com/office/drawing/2014/main" xmlns="" id="{85C398F0-4F28-43DF-8E09-AD0B20D65CE5}"/>
                  </a:ext>
                </a:extLst>
              </p:cNvPr>
              <p:cNvSpPr/>
              <p:nvPr/>
            </p:nvSpPr>
            <p:spPr bwMode="auto">
              <a:xfrm flipV="1">
                <a:off x="5152210" y="2916716"/>
                <a:ext cx="193713" cy="45719"/>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pic>
            <p:nvPicPr>
              <p:cNvPr id="62" name="図 101">
                <a:extLst>
                  <a:ext uri="{FF2B5EF4-FFF2-40B4-BE49-F238E27FC236}">
                    <a16:creationId xmlns:a16="http://schemas.microsoft.com/office/drawing/2014/main" xmlns="" id="{0E82DA00-CBF5-4ED7-9C89-8AD4EDBB0C43}"/>
                  </a:ext>
                </a:extLst>
              </p:cNvPr>
              <p:cNvPicPr>
                <a:picLocks noChangeAspect="1"/>
              </p:cNvPicPr>
              <p:nvPr/>
            </p:nvPicPr>
            <p:blipFill rotWithShape="1">
              <a:blip r:embed="rId13"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l="9433"/>
              <a:stretch/>
            </p:blipFill>
            <p:spPr>
              <a:xfrm>
                <a:off x="5578883" y="2318093"/>
                <a:ext cx="1244431" cy="880922"/>
              </a:xfrm>
              <a:prstGeom prst="rect">
                <a:avLst/>
              </a:prstGeom>
            </p:spPr>
          </p:pic>
          <p:sp>
            <p:nvSpPr>
              <p:cNvPr id="63" name="正方形/長方形 102">
                <a:extLst>
                  <a:ext uri="{FF2B5EF4-FFF2-40B4-BE49-F238E27FC236}">
                    <a16:creationId xmlns:a16="http://schemas.microsoft.com/office/drawing/2014/main" xmlns="" id="{9F082736-8C1A-4F13-A891-8EF2D5C44FC4}"/>
                  </a:ext>
                </a:extLst>
              </p:cNvPr>
              <p:cNvSpPr/>
              <p:nvPr/>
            </p:nvSpPr>
            <p:spPr bwMode="auto">
              <a:xfrm flipV="1">
                <a:off x="5381144" y="3172551"/>
                <a:ext cx="1615730" cy="174390"/>
              </a:xfrm>
              <a:prstGeom prst="rect">
                <a:avLst/>
              </a:prstGeom>
              <a:solidFill>
                <a:schemeClr val="bg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64" name="矢印: 右 103">
                <a:extLst>
                  <a:ext uri="{FF2B5EF4-FFF2-40B4-BE49-F238E27FC236}">
                    <a16:creationId xmlns:a16="http://schemas.microsoft.com/office/drawing/2014/main" xmlns="" id="{CB975415-092F-404A-8ACF-48E3FA70A8FC}"/>
                  </a:ext>
                </a:extLst>
              </p:cNvPr>
              <p:cNvSpPr/>
              <p:nvPr/>
            </p:nvSpPr>
            <p:spPr bwMode="auto">
              <a:xfrm rot="2700000">
                <a:off x="4281035" y="2562779"/>
                <a:ext cx="1656184" cy="129894"/>
              </a:xfrm>
              <a:prstGeom prst="rightArrow">
                <a:avLst>
                  <a:gd name="adj1" fmla="val 50000"/>
                  <a:gd name="adj2" fmla="val 111337"/>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65" name="矢印: 右 104">
                <a:extLst>
                  <a:ext uri="{FF2B5EF4-FFF2-40B4-BE49-F238E27FC236}">
                    <a16:creationId xmlns:a16="http://schemas.microsoft.com/office/drawing/2014/main" xmlns="" id="{87101E2A-FC1C-4D7E-97BD-65B4C6227307}"/>
                  </a:ext>
                </a:extLst>
              </p:cNvPr>
              <p:cNvSpPr/>
              <p:nvPr/>
            </p:nvSpPr>
            <p:spPr bwMode="auto">
              <a:xfrm rot="18900000">
                <a:off x="4797967" y="1730137"/>
                <a:ext cx="570031" cy="120673"/>
              </a:xfrm>
              <a:prstGeom prst="rightArrow">
                <a:avLst>
                  <a:gd name="adj1" fmla="val 50000"/>
                  <a:gd name="adj2" fmla="val 111337"/>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66" name="正方形/長方形 105">
                <a:extLst>
                  <a:ext uri="{FF2B5EF4-FFF2-40B4-BE49-F238E27FC236}">
                    <a16:creationId xmlns:a16="http://schemas.microsoft.com/office/drawing/2014/main" xmlns="" id="{F214A986-713E-4B51-85DE-A399AFEBE57E}"/>
                  </a:ext>
                </a:extLst>
              </p:cNvPr>
              <p:cNvSpPr/>
              <p:nvPr/>
            </p:nvSpPr>
            <p:spPr bwMode="auto">
              <a:xfrm rot="2700000" flipV="1">
                <a:off x="4707959" y="1870157"/>
                <a:ext cx="237778" cy="7103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67" name="矢印: 右 106">
                <a:extLst>
                  <a:ext uri="{FF2B5EF4-FFF2-40B4-BE49-F238E27FC236}">
                    <a16:creationId xmlns:a16="http://schemas.microsoft.com/office/drawing/2014/main" xmlns="" id="{9A027F08-2371-4DC4-BD19-E47A96CB4247}"/>
                  </a:ext>
                </a:extLst>
              </p:cNvPr>
              <p:cNvSpPr/>
              <p:nvPr/>
            </p:nvSpPr>
            <p:spPr bwMode="auto">
              <a:xfrm rot="18900000">
                <a:off x="4592523" y="1735224"/>
                <a:ext cx="570031" cy="120673"/>
              </a:xfrm>
              <a:prstGeom prst="rightArrow">
                <a:avLst>
                  <a:gd name="adj1" fmla="val 50000"/>
                  <a:gd name="adj2" fmla="val 111337"/>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68" name="正方形/長方形 107">
                <a:extLst>
                  <a:ext uri="{FF2B5EF4-FFF2-40B4-BE49-F238E27FC236}">
                    <a16:creationId xmlns:a16="http://schemas.microsoft.com/office/drawing/2014/main" xmlns="" id="{44739EB6-3EC9-4BA8-9228-FFE60A1BC2A2}"/>
                  </a:ext>
                </a:extLst>
              </p:cNvPr>
              <p:cNvSpPr/>
              <p:nvPr/>
            </p:nvSpPr>
            <p:spPr bwMode="auto">
              <a:xfrm rot="2700000" flipV="1">
                <a:off x="4638219" y="1907506"/>
                <a:ext cx="46784" cy="7247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grpSp>
      </p:grpSp>
      <p:sp>
        <p:nvSpPr>
          <p:cNvPr id="69" name="四角形: 角を丸くする 110">
            <a:extLst>
              <a:ext uri="{FF2B5EF4-FFF2-40B4-BE49-F238E27FC236}">
                <a16:creationId xmlns:a16="http://schemas.microsoft.com/office/drawing/2014/main" xmlns="" id="{015C3E6E-005B-4B83-BC87-EBEC90B9243F}"/>
              </a:ext>
            </a:extLst>
          </p:cNvPr>
          <p:cNvSpPr/>
          <p:nvPr/>
        </p:nvSpPr>
        <p:spPr bwMode="auto">
          <a:xfrm>
            <a:off x="418662" y="404664"/>
            <a:ext cx="8385815" cy="1188720"/>
          </a:xfrm>
          <a:prstGeom prst="roundRect">
            <a:avLst>
              <a:gd name="adj" fmla="val 10777"/>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en-US" altLang="ja-JP" sz="3200" dirty="0">
                <a:latin typeface="メイリオ" panose="020B0604030504040204" pitchFamily="50" charset="-128"/>
                <a:ea typeface="メイリオ" panose="020B0604030504040204" pitchFamily="50" charset="-128"/>
              </a:rPr>
              <a:t>1.</a:t>
            </a:r>
            <a:r>
              <a:rPr lang="ja-JP" altLang="en-US" sz="3200" dirty="0">
                <a:latin typeface="メイリオ" panose="020B0604030504040204" pitchFamily="50" charset="-128"/>
                <a:ea typeface="メイリオ" panose="020B0604030504040204" pitchFamily="50" charset="-128"/>
              </a:rPr>
              <a:t>太陽の光 を </a:t>
            </a:r>
            <a:r>
              <a:rPr lang="ja-JP" altLang="en-US" sz="4000" dirty="0">
                <a:ln>
                  <a:solidFill>
                    <a:schemeClr val="accent2"/>
                  </a:solidFill>
                </a:ln>
                <a:latin typeface="メイリオ" panose="020B0604030504040204" pitchFamily="50" charset="-128"/>
                <a:ea typeface="メイリオ" panose="020B0604030504040204" pitchFamily="50" charset="-128"/>
              </a:rPr>
              <a:t>さえぎる</a:t>
            </a:r>
            <a:endParaRPr lang="en-US" altLang="ja-JP" sz="4000" dirty="0">
              <a:ln>
                <a:solidFill>
                  <a:schemeClr val="accent2"/>
                </a:solidFill>
              </a:ln>
              <a:latin typeface="メイリオ" panose="020B0604030504040204" pitchFamily="50" charset="-128"/>
              <a:ea typeface="メイリオ" panose="020B0604030504040204" pitchFamily="50" charset="-128"/>
            </a:endParaRPr>
          </a:p>
          <a:p>
            <a:pPr algn="ctr" eaLnBrk="1" hangingPunct="1"/>
            <a:r>
              <a:rPr lang="en-US" altLang="ja-JP" sz="3600" dirty="0" err="1">
                <a:ln>
                  <a:solidFill>
                    <a:schemeClr val="accent2"/>
                  </a:solidFill>
                </a:ln>
                <a:latin typeface="Times New Roman" pitchFamily="18" charset="0"/>
                <a:ea typeface="メイリオ" panose="020B0604030504040204" pitchFamily="50" charset="-128"/>
                <a:cs typeface="Times New Roman" pitchFamily="18" charset="0"/>
              </a:rPr>
              <a:t>Chặn</a:t>
            </a:r>
            <a:r>
              <a:rPr lang="en-US" altLang="ja-JP" sz="3600" dirty="0">
                <a:ln>
                  <a:solidFill>
                    <a:schemeClr val="accent2"/>
                  </a:solidFill>
                </a:ln>
                <a:latin typeface="Times New Roman" pitchFamily="18" charset="0"/>
                <a:ea typeface="メイリオ" panose="020B0604030504040204" pitchFamily="50" charset="-128"/>
                <a:cs typeface="Times New Roman" pitchFamily="18" charset="0"/>
              </a:rPr>
              <a:t> </a:t>
            </a:r>
            <a:r>
              <a:rPr lang="en-US" altLang="ja-JP" sz="3200" dirty="0" err="1">
                <a:latin typeface="Times New Roman" pitchFamily="18" charset="0"/>
                <a:ea typeface="メイリオ" panose="020B0604030504040204" pitchFamily="50" charset="-128"/>
                <a:cs typeface="Times New Roman" pitchFamily="18" charset="0"/>
              </a:rPr>
              <a:t>ánh</a:t>
            </a:r>
            <a:r>
              <a:rPr lang="en-US" altLang="ja-JP" sz="3200" dirty="0">
                <a:latin typeface="Times New Roman" pitchFamily="18" charset="0"/>
                <a:ea typeface="メイリオ" panose="020B0604030504040204" pitchFamily="50" charset="-128"/>
                <a:cs typeface="Times New Roman" pitchFamily="18" charset="0"/>
              </a:rPr>
              <a:t> </a:t>
            </a:r>
            <a:r>
              <a:rPr lang="en-US" altLang="ja-JP" sz="3200" dirty="0" err="1">
                <a:latin typeface="Times New Roman" pitchFamily="18" charset="0"/>
                <a:ea typeface="メイリオ" panose="020B0604030504040204" pitchFamily="50" charset="-128"/>
                <a:cs typeface="Times New Roman" pitchFamily="18" charset="0"/>
              </a:rPr>
              <a:t>nắng</a:t>
            </a:r>
            <a:r>
              <a:rPr lang="en-US" altLang="ja-JP" sz="3200" dirty="0">
                <a:latin typeface="Times New Roman" pitchFamily="18" charset="0"/>
                <a:ea typeface="メイリオ" panose="020B0604030504040204" pitchFamily="50" charset="-128"/>
                <a:cs typeface="Times New Roman" pitchFamily="18" charset="0"/>
              </a:rPr>
              <a:t> </a:t>
            </a:r>
            <a:r>
              <a:rPr lang="en-US" altLang="ja-JP" sz="3200" dirty="0" err="1">
                <a:latin typeface="Times New Roman" pitchFamily="18" charset="0"/>
                <a:ea typeface="メイリオ" panose="020B0604030504040204" pitchFamily="50" charset="-128"/>
                <a:cs typeface="Times New Roman" pitchFamily="18" charset="0"/>
              </a:rPr>
              <a:t>mặt</a:t>
            </a:r>
            <a:r>
              <a:rPr lang="en-US" altLang="ja-JP" sz="3200" dirty="0">
                <a:latin typeface="Times New Roman" pitchFamily="18" charset="0"/>
                <a:ea typeface="メイリオ" panose="020B0604030504040204" pitchFamily="50" charset="-128"/>
                <a:cs typeface="Times New Roman" pitchFamily="18" charset="0"/>
              </a:rPr>
              <a:t> </a:t>
            </a:r>
            <a:r>
              <a:rPr lang="en-US" altLang="ja-JP" sz="3200" dirty="0" err="1">
                <a:latin typeface="Times New Roman" pitchFamily="18" charset="0"/>
                <a:ea typeface="メイリオ" panose="020B0604030504040204" pitchFamily="50" charset="-128"/>
                <a:cs typeface="Times New Roman" pitchFamily="18" charset="0"/>
              </a:rPr>
              <a:t>trời</a:t>
            </a:r>
            <a:endParaRPr lang="ja-JP" altLang="en-US" sz="3200" dirty="0">
              <a:latin typeface="Times New Roman" pitchFamily="18" charset="0"/>
              <a:ea typeface="メイリオ" panose="020B0604030504040204" pitchFamily="50" charset="-128"/>
              <a:cs typeface="Times New Roman" pitchFamily="18" charset="0"/>
            </a:endParaRPr>
          </a:p>
        </p:txBody>
      </p:sp>
      <p:sp>
        <p:nvSpPr>
          <p:cNvPr id="70" name="Oval 109">
            <a:extLst>
              <a:ext uri="{FF2B5EF4-FFF2-40B4-BE49-F238E27FC236}">
                <a16:creationId xmlns:a16="http://schemas.microsoft.com/office/drawing/2014/main" xmlns="" id="{BCC8547C-69B0-491A-9203-CF38DA681A13}"/>
              </a:ext>
            </a:extLst>
          </p:cNvPr>
          <p:cNvSpPr>
            <a:spLocks noChangeArrowheads="1"/>
          </p:cNvSpPr>
          <p:nvPr/>
        </p:nvSpPr>
        <p:spPr bwMode="auto">
          <a:xfrm>
            <a:off x="2436197" y="2772781"/>
            <a:ext cx="1692275" cy="857837"/>
          </a:xfrm>
          <a:prstGeom prst="ellipse">
            <a:avLst/>
          </a:prstGeom>
          <a:solidFill>
            <a:srgbClr val="FFFF99">
              <a:alpha val="61960"/>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800" dirty="0">
                <a:solidFill>
                  <a:schemeClr val="accent2"/>
                </a:solidFill>
              </a:rPr>
              <a:t>あ</a:t>
            </a:r>
            <a:r>
              <a:rPr lang="ja-JP" altLang="en-US" sz="2800">
                <a:solidFill>
                  <a:schemeClr val="accent2"/>
                </a:solidFill>
              </a:rPr>
              <a:t>つい</a:t>
            </a:r>
            <a:endParaRPr lang="en-US" altLang="ja-JP" sz="2800">
              <a:solidFill>
                <a:schemeClr val="accent2"/>
              </a:solidFill>
            </a:endParaRPr>
          </a:p>
          <a:p>
            <a:pPr algn="ctr" eaLnBrk="1" hangingPunct="1"/>
            <a:r>
              <a:rPr lang="en-US" altLang="ja-JP" sz="2800">
                <a:solidFill>
                  <a:schemeClr val="accent2"/>
                </a:solidFill>
                <a:latin typeface="Times New Roman" pitchFamily="18" charset="0"/>
                <a:cs typeface="Times New Roman" pitchFamily="18" charset="0"/>
              </a:rPr>
              <a:t>nóng</a:t>
            </a:r>
            <a:endParaRPr lang="ja-JP" altLang="en-US" sz="2800" dirty="0">
              <a:solidFill>
                <a:schemeClr val="accent2"/>
              </a:solidFill>
              <a:latin typeface="Times New Roman" pitchFamily="18" charset="0"/>
              <a:cs typeface="Times New Roman" pitchFamily="18" charset="0"/>
            </a:endParaRPr>
          </a:p>
        </p:txBody>
      </p:sp>
      <p:sp>
        <p:nvSpPr>
          <p:cNvPr id="71" name="Oval 121">
            <a:extLst>
              <a:ext uri="{FF2B5EF4-FFF2-40B4-BE49-F238E27FC236}">
                <a16:creationId xmlns:a16="http://schemas.microsoft.com/office/drawing/2014/main" xmlns="" id="{5AA08290-189E-48DD-BAC9-ADA6BC5AEBF4}"/>
              </a:ext>
            </a:extLst>
          </p:cNvPr>
          <p:cNvSpPr>
            <a:spLocks noChangeArrowheads="1"/>
          </p:cNvSpPr>
          <p:nvPr/>
        </p:nvSpPr>
        <p:spPr bwMode="auto">
          <a:xfrm>
            <a:off x="6707686" y="2756854"/>
            <a:ext cx="1692275" cy="758266"/>
          </a:xfrm>
          <a:prstGeom prst="ellipse">
            <a:avLst/>
          </a:prstGeom>
          <a:solidFill>
            <a:srgbClr val="CCFFFF">
              <a:alpha val="61960"/>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800" dirty="0">
                <a:solidFill>
                  <a:schemeClr val="accent6"/>
                </a:solidFill>
              </a:rPr>
              <a:t>すず</a:t>
            </a:r>
            <a:r>
              <a:rPr lang="ja-JP" altLang="en-US" sz="2800">
                <a:solidFill>
                  <a:schemeClr val="accent6"/>
                </a:solidFill>
              </a:rPr>
              <a:t>しい</a:t>
            </a:r>
            <a:endParaRPr lang="en-US" altLang="ja-JP" sz="2800">
              <a:solidFill>
                <a:schemeClr val="accent6"/>
              </a:solidFill>
            </a:endParaRPr>
          </a:p>
          <a:p>
            <a:pPr algn="ctr" eaLnBrk="1" hangingPunct="1"/>
            <a:r>
              <a:rPr lang="en-US" altLang="ja-JP" sz="2800">
                <a:solidFill>
                  <a:schemeClr val="accent6"/>
                </a:solidFill>
                <a:latin typeface="Times New Roman" pitchFamily="18" charset="0"/>
                <a:cs typeface="Times New Roman" pitchFamily="18" charset="0"/>
              </a:rPr>
              <a:t>mát</a:t>
            </a:r>
            <a:endParaRPr lang="ja-JP" altLang="en-US" sz="2800" dirty="0">
              <a:solidFill>
                <a:schemeClr val="accent6"/>
              </a:solidFill>
              <a:latin typeface="Times New Roman" pitchFamily="18" charset="0"/>
              <a:cs typeface="Times New Roman" pitchFamily="18" charset="0"/>
            </a:endParaRPr>
          </a:p>
        </p:txBody>
      </p:sp>
    </p:spTree>
    <p:extLst>
      <p:ext uri="{BB962C8B-B14F-4D97-AF65-F5344CB8AC3E}">
        <p14:creationId xmlns:p14="http://schemas.microsoft.com/office/powerpoint/2010/main" val="380538715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p:cTn id="7" dur="500" fill="hold"/>
                                        <p:tgtEl>
                                          <p:spTgt spid="70"/>
                                        </p:tgtEl>
                                        <p:attrNameLst>
                                          <p:attrName>ppt_w</p:attrName>
                                        </p:attrNameLst>
                                      </p:cBhvr>
                                      <p:tavLst>
                                        <p:tav tm="0">
                                          <p:val>
                                            <p:fltVal val="0"/>
                                          </p:val>
                                        </p:tav>
                                        <p:tav tm="100000">
                                          <p:val>
                                            <p:strVal val="#ppt_w"/>
                                          </p:val>
                                        </p:tav>
                                      </p:tavLst>
                                    </p:anim>
                                    <p:anim calcmode="lin" valueType="num">
                                      <p:cBhvr>
                                        <p:cTn id="8" dur="500" fill="hold"/>
                                        <p:tgtEl>
                                          <p:spTgt spid="70"/>
                                        </p:tgtEl>
                                        <p:attrNameLst>
                                          <p:attrName>ppt_h</p:attrName>
                                        </p:attrNameLst>
                                      </p:cBhvr>
                                      <p:tavLst>
                                        <p:tav tm="0">
                                          <p:val>
                                            <p:fltVal val="0"/>
                                          </p:val>
                                        </p:tav>
                                        <p:tav tm="100000">
                                          <p:val>
                                            <p:strVal val="#ppt_h"/>
                                          </p:val>
                                        </p:tav>
                                      </p:tavLst>
                                    </p:anim>
                                    <p:animEffect transition="in" filter="fade">
                                      <p:cBhvr>
                                        <p:cTn id="9" dur="500"/>
                                        <p:tgtEl>
                                          <p:spTgt spid="7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1"/>
                                        </p:tgtEl>
                                        <p:attrNameLst>
                                          <p:attrName>style.visibility</p:attrName>
                                        </p:attrNameLst>
                                      </p:cBhvr>
                                      <p:to>
                                        <p:strVal val="visible"/>
                                      </p:to>
                                    </p:set>
                                    <p:anim calcmode="lin" valueType="num">
                                      <p:cBhvr>
                                        <p:cTn id="14" dur="500" fill="hold"/>
                                        <p:tgtEl>
                                          <p:spTgt spid="71"/>
                                        </p:tgtEl>
                                        <p:attrNameLst>
                                          <p:attrName>ppt_w</p:attrName>
                                        </p:attrNameLst>
                                      </p:cBhvr>
                                      <p:tavLst>
                                        <p:tav tm="0">
                                          <p:val>
                                            <p:fltVal val="0"/>
                                          </p:val>
                                        </p:tav>
                                        <p:tav tm="100000">
                                          <p:val>
                                            <p:strVal val="#ppt_w"/>
                                          </p:val>
                                        </p:tav>
                                      </p:tavLst>
                                    </p:anim>
                                    <p:anim calcmode="lin" valueType="num">
                                      <p:cBhvr>
                                        <p:cTn id="15" dur="500" fill="hold"/>
                                        <p:tgtEl>
                                          <p:spTgt spid="71"/>
                                        </p:tgtEl>
                                        <p:attrNameLst>
                                          <p:attrName>ppt_h</p:attrName>
                                        </p:attrNameLst>
                                      </p:cBhvr>
                                      <p:tavLst>
                                        <p:tav tm="0">
                                          <p:val>
                                            <p:fltVal val="0"/>
                                          </p:val>
                                        </p:tav>
                                        <p:tav tm="100000">
                                          <p:val>
                                            <p:strVal val="#ppt_h"/>
                                          </p:val>
                                        </p:tav>
                                      </p:tavLst>
                                    </p:anim>
                                    <p:animEffect transition="in" filter="fade">
                                      <p:cBhvr>
                                        <p:cTn id="16" dur="500"/>
                                        <p:tgtEl>
                                          <p:spTgt spid="7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70" grpId="0" animBg="1"/>
      <p:bldP spid="71" grpId="0" animBg="1"/>
    </p:bldLst>
  </p:timing>
</p:sld>
</file>

<file path=ppt/theme/theme1.xml><?xml version="1.0" encoding="utf-8"?>
<a:theme xmlns:a="http://schemas.openxmlformats.org/drawingml/2006/main" name="標準デザイン">
  <a:themeElements>
    <a:clrScheme name="ユーザー定義 2">
      <a:dk1>
        <a:sysClr val="windowText" lastClr="000000"/>
      </a:dk1>
      <a:lt1>
        <a:sysClr val="window" lastClr="FFFFFF"/>
      </a:lt1>
      <a:dk2>
        <a:srgbClr val="595959"/>
      </a:dk2>
      <a:lt2>
        <a:srgbClr val="DDDDDD"/>
      </a:lt2>
      <a:accent1>
        <a:srgbClr val="45B5CF"/>
      </a:accent1>
      <a:accent2>
        <a:srgbClr val="BD3145"/>
      </a:accent2>
      <a:accent3>
        <a:srgbClr val="FFC000"/>
      </a:accent3>
      <a:accent4>
        <a:srgbClr val="76B531"/>
      </a:accent4>
      <a:accent5>
        <a:srgbClr val="A671CD"/>
      </a:accent5>
      <a:accent6>
        <a:srgbClr val="2F84B3"/>
      </a:accent6>
      <a:hlink>
        <a:srgbClr val="1B1E3D"/>
      </a:hlink>
      <a:folHlink>
        <a:srgbClr val="BE98DB"/>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1"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1"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6428</TotalTime>
  <Words>3689</Words>
  <Application>Microsoft Office PowerPoint</Application>
  <PresentationFormat>On-screen Show (4:3)</PresentationFormat>
  <Paragraphs>344</Paragraphs>
  <Slides>27</Slides>
  <Notes>24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標準デザイン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tklabo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夏に涼しく過ごすコツを知ろう！！</dc:title>
  <dc:creator>tklabo</dc:creator>
  <cp:lastModifiedBy>ADMIN</cp:lastModifiedBy>
  <cp:revision>187</cp:revision>
  <cp:lastPrinted>2022-04-18T04:19:04Z</cp:lastPrinted>
  <dcterms:created xsi:type="dcterms:W3CDTF">2009-07-01T07:10:57Z</dcterms:created>
  <dcterms:modified xsi:type="dcterms:W3CDTF">2022-11-24T03:20:37Z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0008002a1c000000000001023720</vt:lpwstr>
  </property>
</Properties>
</file>