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3"/>
  </p:notesMasterIdLst>
  <p:sldIdLst>
    <p:sldId id="266" r:id="rId3"/>
    <p:sldId id="260" r:id="rId4"/>
    <p:sldId id="263" r:id="rId5"/>
    <p:sldId id="267" r:id="rId6"/>
    <p:sldId id="268" r:id="rId7"/>
    <p:sldId id="258" r:id="rId8"/>
    <p:sldId id="262" r:id="rId9"/>
    <p:sldId id="257" r:id="rId10"/>
    <p:sldId id="272" r:id="rId11"/>
    <p:sldId id="273" r:id="rId12"/>
  </p:sldIdLst>
  <p:sldSz cx="12192000" cy="6858000"/>
  <p:notesSz cx="987425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目次" id="{65E16F88-0D82-4337-9A99-0904E89C7DE1}">
          <p14:sldIdLst/>
        </p14:section>
        <p14:section name="投影用-dùng để giảng dạy" id="{A1E0F383-6B4E-418B-9158-7D3D8533DF50}">
          <p14:sldIdLst>
            <p14:sldId id="266"/>
            <p14:sldId id="260"/>
            <p14:sldId id="263"/>
            <p14:sldId id="267"/>
            <p14:sldId id="268"/>
            <p14:sldId id="258"/>
            <p14:sldId id="262"/>
            <p14:sldId id="257"/>
            <p14:sldId id="272"/>
            <p14:sldId id="273"/>
          </p14:sldIdLst>
        </p14:section>
        <p14:section name="印刷用- in ra để HS trả lời" id="{B4C02C74-C0E2-464E-B102-DCA54AFC3C1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84" autoAdjust="0"/>
    <p:restoredTop sz="95630" autoAdjust="0"/>
  </p:normalViewPr>
  <p:slideViewPr>
    <p:cSldViewPr snapToGrid="0">
      <p:cViewPr varScale="1">
        <p:scale>
          <a:sx n="68" d="100"/>
          <a:sy n="68" d="100"/>
        </p:scale>
        <p:origin x="-956"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8842"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3123" y="1"/>
            <a:ext cx="4278842" cy="344091"/>
          </a:xfrm>
          <a:prstGeom prst="rect">
            <a:avLst/>
          </a:prstGeom>
        </p:spPr>
        <p:txBody>
          <a:bodyPr vert="horz" lIns="91440" tIns="45720" rIns="91440" bIns="45720" rtlCol="0"/>
          <a:lstStyle>
            <a:lvl1pPr algn="r">
              <a:defRPr sz="1200"/>
            </a:lvl1pPr>
          </a:lstStyle>
          <a:p>
            <a:fld id="{C1A483A7-B273-42D7-87D8-1D42A346D694}" type="datetimeFigureOut">
              <a:rPr kumimoji="1" lang="ja-JP" altLang="en-US" smtClean="0"/>
              <a:t>2022/11/24</a:t>
            </a:fld>
            <a:endParaRPr kumimoji="1" lang="ja-JP" altLang="en-US"/>
          </a:p>
        </p:txBody>
      </p:sp>
      <p:sp>
        <p:nvSpPr>
          <p:cNvPr id="4" name="スライド イメージ プレースホルダー 3"/>
          <p:cNvSpPr>
            <a:spLocks noGrp="1" noRot="1" noChangeAspect="1"/>
          </p:cNvSpPr>
          <p:nvPr>
            <p:ph type="sldImg" idx="2"/>
          </p:nvPr>
        </p:nvSpPr>
        <p:spPr>
          <a:xfrm>
            <a:off x="2879725" y="857250"/>
            <a:ext cx="4116388"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300412"/>
            <a:ext cx="78994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4278842"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3123" y="6513910"/>
            <a:ext cx="4278842" cy="344090"/>
          </a:xfrm>
          <a:prstGeom prst="rect">
            <a:avLst/>
          </a:prstGeom>
        </p:spPr>
        <p:txBody>
          <a:bodyPr vert="horz" lIns="91440" tIns="45720" rIns="91440" bIns="45720" rtlCol="0" anchor="b"/>
          <a:lstStyle>
            <a:lvl1pPr algn="r">
              <a:defRPr sz="1200"/>
            </a:lvl1pPr>
          </a:lstStyle>
          <a:p>
            <a:fld id="{A6A5779D-A310-45F0-85EA-BE3837A7A639}" type="slidenum">
              <a:rPr kumimoji="1" lang="ja-JP" altLang="en-US" smtClean="0"/>
              <a:t>‹#›</a:t>
            </a:fld>
            <a:endParaRPr kumimoji="1" lang="ja-JP" altLang="en-US"/>
          </a:p>
        </p:txBody>
      </p:sp>
    </p:spTree>
    <p:extLst>
      <p:ext uri="{BB962C8B-B14F-4D97-AF65-F5344CB8AC3E}">
        <p14:creationId xmlns:p14="http://schemas.microsoft.com/office/powerpoint/2010/main" val="13560371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1</a:t>
            </a:fld>
            <a:endParaRPr kumimoji="1" lang="ja-JP" altLang="en-US"/>
          </a:p>
        </p:txBody>
      </p:sp>
    </p:spTree>
    <p:extLst>
      <p:ext uri="{BB962C8B-B14F-4D97-AF65-F5344CB8AC3E}">
        <p14:creationId xmlns:p14="http://schemas.microsoft.com/office/powerpoint/2010/main" val="390703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10</a:t>
            </a:fld>
            <a:endParaRPr kumimoji="1" lang="ja-JP" altLang="en-US"/>
          </a:p>
        </p:txBody>
      </p:sp>
    </p:spTree>
    <p:extLst>
      <p:ext uri="{BB962C8B-B14F-4D97-AF65-F5344CB8AC3E}">
        <p14:creationId xmlns:p14="http://schemas.microsoft.com/office/powerpoint/2010/main" val="205096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2</a:t>
            </a:fld>
            <a:endParaRPr kumimoji="1" lang="ja-JP" altLang="en-US"/>
          </a:p>
        </p:txBody>
      </p:sp>
    </p:spTree>
    <p:extLst>
      <p:ext uri="{BB962C8B-B14F-4D97-AF65-F5344CB8AC3E}">
        <p14:creationId xmlns:p14="http://schemas.microsoft.com/office/powerpoint/2010/main" val="151877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3</a:t>
            </a:fld>
            <a:endParaRPr kumimoji="1" lang="ja-JP" altLang="en-US"/>
          </a:p>
        </p:txBody>
      </p:sp>
    </p:spTree>
    <p:extLst>
      <p:ext uri="{BB962C8B-B14F-4D97-AF65-F5344CB8AC3E}">
        <p14:creationId xmlns:p14="http://schemas.microsoft.com/office/powerpoint/2010/main" val="210099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4</a:t>
            </a:fld>
            <a:endParaRPr kumimoji="1" lang="ja-JP" altLang="en-US"/>
          </a:p>
        </p:txBody>
      </p:sp>
    </p:spTree>
    <p:extLst>
      <p:ext uri="{BB962C8B-B14F-4D97-AF65-F5344CB8AC3E}">
        <p14:creationId xmlns:p14="http://schemas.microsoft.com/office/powerpoint/2010/main" val="171089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5</a:t>
            </a:fld>
            <a:endParaRPr kumimoji="1" lang="ja-JP" altLang="en-US"/>
          </a:p>
        </p:txBody>
      </p:sp>
    </p:spTree>
    <p:extLst>
      <p:ext uri="{BB962C8B-B14F-4D97-AF65-F5344CB8AC3E}">
        <p14:creationId xmlns:p14="http://schemas.microsoft.com/office/powerpoint/2010/main" val="233605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6</a:t>
            </a:fld>
            <a:endParaRPr kumimoji="1" lang="ja-JP" altLang="en-US"/>
          </a:p>
        </p:txBody>
      </p:sp>
    </p:spTree>
    <p:extLst>
      <p:ext uri="{BB962C8B-B14F-4D97-AF65-F5344CB8AC3E}">
        <p14:creationId xmlns:p14="http://schemas.microsoft.com/office/powerpoint/2010/main" val="198135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7</a:t>
            </a:fld>
            <a:endParaRPr kumimoji="1" lang="ja-JP" altLang="en-US"/>
          </a:p>
        </p:txBody>
      </p:sp>
    </p:spTree>
    <p:extLst>
      <p:ext uri="{BB962C8B-B14F-4D97-AF65-F5344CB8AC3E}">
        <p14:creationId xmlns:p14="http://schemas.microsoft.com/office/powerpoint/2010/main" val="9561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8</a:t>
            </a:fld>
            <a:endParaRPr kumimoji="1" lang="ja-JP" altLang="en-US"/>
          </a:p>
        </p:txBody>
      </p:sp>
    </p:spTree>
    <p:extLst>
      <p:ext uri="{BB962C8B-B14F-4D97-AF65-F5344CB8AC3E}">
        <p14:creationId xmlns:p14="http://schemas.microsoft.com/office/powerpoint/2010/main" val="184754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EB8C03-8B29-4B4C-802C-CD83A24F5157}" type="slidenum">
              <a:rPr kumimoji="1" lang="ja-JP" altLang="en-US" smtClean="0"/>
              <a:t>9</a:t>
            </a:fld>
            <a:endParaRPr kumimoji="1" lang="ja-JP" altLang="en-US"/>
          </a:p>
        </p:txBody>
      </p:sp>
    </p:spTree>
    <p:extLst>
      <p:ext uri="{BB962C8B-B14F-4D97-AF65-F5344CB8AC3E}">
        <p14:creationId xmlns:p14="http://schemas.microsoft.com/office/powerpoint/2010/main" val="342270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3FC4AFB-0580-46E2-9FE8-E7D9EB2E97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98ADF896-9C72-458E-814C-D72FFB839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D6F12288-4C81-428C-BDF8-B865BEC5BDF1}"/>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5" name="フッター プレースホルダー 4">
            <a:extLst>
              <a:ext uri="{FF2B5EF4-FFF2-40B4-BE49-F238E27FC236}">
                <a16:creationId xmlns:a16="http://schemas.microsoft.com/office/drawing/2014/main" xmlns="" id="{E392313D-BC1E-42B0-91BF-C9CDCE527E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A9A8F9E-3DF0-4194-BE4E-7884E6B3E593}"/>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321593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5B85316-6505-410B-AE58-6E2B98E576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A8631CD1-4714-4BF2-BF4C-35FA6E8BF39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9638AABC-B700-4B7B-8287-D67D538A50F1}"/>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5" name="フッター プレースホルダー 4">
            <a:extLst>
              <a:ext uri="{FF2B5EF4-FFF2-40B4-BE49-F238E27FC236}">
                <a16:creationId xmlns:a16="http://schemas.microsoft.com/office/drawing/2014/main" xmlns="" id="{6369B9AE-120D-4157-96F2-5A062E0F53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BB4BD7B-860E-4191-8230-1D22876609B4}"/>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103900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406DC7AE-CDD8-4082-9608-E0EBF08504D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6737BA24-3FD5-42CC-BC36-0894DBF9F3B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7228BD3E-3875-4595-9F5D-5A5ECCDAC978}"/>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5" name="フッター プレースホルダー 4">
            <a:extLst>
              <a:ext uri="{FF2B5EF4-FFF2-40B4-BE49-F238E27FC236}">
                <a16:creationId xmlns:a16="http://schemas.microsoft.com/office/drawing/2014/main" xmlns="" id="{7ECFA7DE-79A6-4AC4-87B5-963E4E785C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B1B33FE8-685A-4D3C-9B33-E01BAD264CB2}"/>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276318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C2CBB9F3-047F-479A-87BC-421CC46C3824}"/>
              </a:ext>
            </a:extLst>
          </p:cNvPr>
          <p:cNvSpPr>
            <a:spLocks noGrp="1"/>
          </p:cNvSpPr>
          <p:nvPr>
            <p:ph type="dt" sz="half" idx="10"/>
          </p:nvPr>
        </p:nvSpPr>
        <p:spPr/>
        <p:txBody>
          <a:bodyPr/>
          <a:lstStyle/>
          <a:p>
            <a:fld id="{4A0E05FA-8FCF-46C0-89BA-509029E2BFC1}" type="datetime1">
              <a:rPr kumimoji="1" lang="ja-JP" altLang="en-US" smtClean="0"/>
              <a:t>2022/11/24</a:t>
            </a:fld>
            <a:endParaRPr kumimoji="1" lang="ja-JP" altLang="en-US"/>
          </a:p>
        </p:txBody>
      </p:sp>
      <p:sp>
        <p:nvSpPr>
          <p:cNvPr id="3" name="フッター プレースホルダー 2">
            <a:extLst>
              <a:ext uri="{FF2B5EF4-FFF2-40B4-BE49-F238E27FC236}">
                <a16:creationId xmlns:a16="http://schemas.microsoft.com/office/drawing/2014/main" xmlns="" id="{F1C571C1-5D45-4582-B973-29009FE65A4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321D1615-5EB7-41B3-A6F0-66C600817944}"/>
              </a:ext>
            </a:extLst>
          </p:cNvPr>
          <p:cNvSpPr>
            <a:spLocks noGrp="1"/>
          </p:cNvSpPr>
          <p:nvPr>
            <p:ph type="sldNum" sz="quarter" idx="12"/>
          </p:nvPr>
        </p:nvSpPr>
        <p:spPr/>
        <p:txBody>
          <a:bodyPr/>
          <a:lstStyle/>
          <a:p>
            <a:fld id="{DABF71CA-2A75-4AEE-AF1D-D90A676B99CC}" type="slidenum">
              <a:rPr kumimoji="1" lang="ja-JP" altLang="en-US" smtClean="0"/>
              <a:t>‹#›</a:t>
            </a:fld>
            <a:endParaRPr kumimoji="1" lang="ja-JP" altLang="en-US"/>
          </a:p>
        </p:txBody>
      </p:sp>
    </p:spTree>
    <p:extLst>
      <p:ext uri="{BB962C8B-B14F-4D97-AF65-F5344CB8AC3E}">
        <p14:creationId xmlns:p14="http://schemas.microsoft.com/office/powerpoint/2010/main" val="244723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FD801CC-742A-4EF1-A986-EB84414162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284D34BD-C6AC-46C9-8ECF-DA58FA07F4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7805432-A5AF-4F1E-8FB5-F675EBCA0349}"/>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5" name="フッター プレースホルダー 4">
            <a:extLst>
              <a:ext uri="{FF2B5EF4-FFF2-40B4-BE49-F238E27FC236}">
                <a16:creationId xmlns:a16="http://schemas.microsoft.com/office/drawing/2014/main" xmlns="" id="{D2BDFE42-7D4B-49BC-AC84-1CFED23282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A0A02BEC-3683-4D04-BF9F-5F61D101D903}"/>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256407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F3A6F41-5568-41E1-93CE-B15F8E8897E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A4C3611F-870E-402C-910C-D8FB59597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6CF26884-260A-4968-8A26-341054BE1C68}"/>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5" name="フッター プレースホルダー 4">
            <a:extLst>
              <a:ext uri="{FF2B5EF4-FFF2-40B4-BE49-F238E27FC236}">
                <a16:creationId xmlns:a16="http://schemas.microsoft.com/office/drawing/2014/main" xmlns="" id="{6703FB47-C225-4DA3-B01C-0335BA7847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AE4EBD8E-3D93-426D-A9D2-39D86A9FA62C}"/>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399843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5F34E94-ECD0-41F7-A435-0040C5EF95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E143C2E5-F0DD-492E-9FC0-8F6C0EBD2E2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71ACE25D-2276-4282-A7D8-8E05A296E5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135FBA37-2BE7-49D4-ACCB-D8B12B216A71}"/>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6" name="フッター プレースホルダー 5">
            <a:extLst>
              <a:ext uri="{FF2B5EF4-FFF2-40B4-BE49-F238E27FC236}">
                <a16:creationId xmlns:a16="http://schemas.microsoft.com/office/drawing/2014/main" xmlns="" id="{1A083273-8065-4861-82CE-516138E3B6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5462BA3-C32B-4B86-855A-189D62551D1D}"/>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136338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AF0915A-F006-4725-A521-1262AB72FB3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11B2B469-25C4-43C4-A212-59A3D5AD9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5287BFA8-EE8B-410A-928E-194CFA9C5E6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4B2BB13A-4AFC-4DED-9074-C61E7B65C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EA5FF158-04A4-47B4-BE24-39499184037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62491B87-E192-450F-B783-A4618BA4D625}"/>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8" name="フッター プレースホルダー 7">
            <a:extLst>
              <a:ext uri="{FF2B5EF4-FFF2-40B4-BE49-F238E27FC236}">
                <a16:creationId xmlns:a16="http://schemas.microsoft.com/office/drawing/2014/main" xmlns="" id="{BCE79ADA-5C60-4885-963F-EA0FFC9252D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C0ECD4B3-248E-410C-BAB4-019A3A99BD75}"/>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322140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5223C47-3D95-4888-9457-E9055943D88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2A420D7C-EC96-4D3E-AF97-CFCAA201A2B5}"/>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4" name="フッター プレースホルダー 3">
            <a:extLst>
              <a:ext uri="{FF2B5EF4-FFF2-40B4-BE49-F238E27FC236}">
                <a16:creationId xmlns:a16="http://schemas.microsoft.com/office/drawing/2014/main" xmlns="" id="{7626A3E9-F695-4CB4-8DA7-4AAC0670307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4F769F2F-3BC5-4BD8-8FF3-D0DA82C04EC3}"/>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1714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5D3587CB-F405-4119-BAF5-FC96DBA8CB26}"/>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3" name="フッター プレースホルダー 2">
            <a:extLst>
              <a:ext uri="{FF2B5EF4-FFF2-40B4-BE49-F238E27FC236}">
                <a16:creationId xmlns:a16="http://schemas.microsoft.com/office/drawing/2014/main" xmlns="" id="{7D4F9300-C243-4CF7-8DE0-EF32B1F5466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350250F5-3486-4C18-B107-2C5292B87BD2}"/>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320523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C9FF628-6A6E-4C20-AAEB-802C173D9A8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402FCB19-8F0B-45C6-AFE8-981E6AD5C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8A45872F-160F-4918-9854-34DE59607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68E73154-C6E5-423D-875F-516F89C8ECFD}"/>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6" name="フッター プレースホルダー 5">
            <a:extLst>
              <a:ext uri="{FF2B5EF4-FFF2-40B4-BE49-F238E27FC236}">
                <a16:creationId xmlns:a16="http://schemas.microsoft.com/office/drawing/2014/main" xmlns="" id="{3ED22D8F-A066-4E7B-98C6-F8C7033D8D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1A0E970-A2FA-4E2D-B109-DDFA8CEE9C44}"/>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386924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C3D87C2-AB1A-485E-ADD0-F14D45C9D9A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F4B7C3A1-5E03-4325-B9A4-44CF92FD5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0BB4A325-8F74-4672-A507-AFC35FB1E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61C8C0DA-91F5-4881-9048-B49509F437E3}"/>
              </a:ext>
            </a:extLst>
          </p:cNvPr>
          <p:cNvSpPr>
            <a:spLocks noGrp="1"/>
          </p:cNvSpPr>
          <p:nvPr>
            <p:ph type="dt" sz="half" idx="10"/>
          </p:nvPr>
        </p:nvSpPr>
        <p:spPr/>
        <p:txBody>
          <a:bodyPr/>
          <a:lstStyle/>
          <a:p>
            <a:fld id="{55E1F911-3583-407F-88E6-B41F232D9B2F}" type="datetimeFigureOut">
              <a:rPr kumimoji="1" lang="ja-JP" altLang="en-US" smtClean="0"/>
              <a:t>2022/11/24</a:t>
            </a:fld>
            <a:endParaRPr kumimoji="1" lang="ja-JP" altLang="en-US"/>
          </a:p>
        </p:txBody>
      </p:sp>
      <p:sp>
        <p:nvSpPr>
          <p:cNvPr id="6" name="フッター プレースホルダー 5">
            <a:extLst>
              <a:ext uri="{FF2B5EF4-FFF2-40B4-BE49-F238E27FC236}">
                <a16:creationId xmlns:a16="http://schemas.microsoft.com/office/drawing/2014/main" xmlns="" id="{F8582A79-9C2F-4F3A-AAA8-18224A6529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2981A8EF-4157-477D-889A-C63B6C30F22D}"/>
              </a:ext>
            </a:extLst>
          </p:cNvPr>
          <p:cNvSpPr>
            <a:spLocks noGrp="1"/>
          </p:cNvSpPr>
          <p:nvPr>
            <p:ph type="sldNum" sz="quarter" idx="12"/>
          </p:nvPr>
        </p:nvSpPr>
        <p:spPr/>
        <p:txBody>
          <a:body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172691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DFBA3ECF-1535-42A5-AC45-CF3E8B3C82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D92679D1-C695-4B50-AE6E-226D2EB76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5CA21F95-41C4-4F75-ACB6-B8E2F8FAA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1F911-3583-407F-88E6-B41F232D9B2F}" type="datetimeFigureOut">
              <a:rPr kumimoji="1" lang="ja-JP" altLang="en-US" smtClean="0"/>
              <a:t>2022/11/24</a:t>
            </a:fld>
            <a:endParaRPr kumimoji="1" lang="ja-JP" altLang="en-US"/>
          </a:p>
        </p:txBody>
      </p:sp>
      <p:sp>
        <p:nvSpPr>
          <p:cNvPr id="5" name="フッター プレースホルダー 4">
            <a:extLst>
              <a:ext uri="{FF2B5EF4-FFF2-40B4-BE49-F238E27FC236}">
                <a16:creationId xmlns:a16="http://schemas.microsoft.com/office/drawing/2014/main" xmlns="" id="{19367CE5-C161-4F58-ACDE-13D425098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85F52B99-7AAD-4E7B-A2E1-923AE6713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65B65-67DE-4241-AB82-F2033BA8F599}" type="slidenum">
              <a:rPr kumimoji="1" lang="ja-JP" altLang="en-US" smtClean="0"/>
              <a:t>‹#›</a:t>
            </a:fld>
            <a:endParaRPr kumimoji="1" lang="ja-JP" altLang="en-US"/>
          </a:p>
        </p:txBody>
      </p:sp>
    </p:spTree>
    <p:extLst>
      <p:ext uri="{BB962C8B-B14F-4D97-AF65-F5344CB8AC3E}">
        <p14:creationId xmlns:p14="http://schemas.microsoft.com/office/powerpoint/2010/main" val="70115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545699C7-EBC1-4254-8BF5-BA50E3B5D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480077CC-477A-41B7-B8BD-4306D8678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7FA9E32C-A6E6-4608-8DDF-9796953F1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8E88B-ADEF-4884-81EE-0F5C3B19C6B8}" type="datetime1">
              <a:rPr kumimoji="1" lang="ja-JP" altLang="en-US" smtClean="0"/>
              <a:t>2022/11/24</a:t>
            </a:fld>
            <a:endParaRPr kumimoji="1" lang="ja-JP" altLang="en-US"/>
          </a:p>
        </p:txBody>
      </p:sp>
      <p:sp>
        <p:nvSpPr>
          <p:cNvPr id="5" name="フッター プレースホルダー 4">
            <a:extLst>
              <a:ext uri="{FF2B5EF4-FFF2-40B4-BE49-F238E27FC236}">
                <a16:creationId xmlns:a16="http://schemas.microsoft.com/office/drawing/2014/main" xmlns="" id="{3A8A13D9-1597-429C-9239-32471C1FB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21B8BD65-63A2-4508-8027-F0DC44280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F71CA-2A75-4AEE-AF1D-D90A676B99CC}" type="slidenum">
              <a:rPr kumimoji="1" lang="ja-JP" altLang="en-US" smtClean="0"/>
              <a:t>‹#›</a:t>
            </a:fld>
            <a:endParaRPr kumimoji="1" lang="ja-JP" altLang="en-US"/>
          </a:p>
        </p:txBody>
      </p:sp>
    </p:spTree>
    <p:extLst>
      <p:ext uri="{BB962C8B-B14F-4D97-AF65-F5344CB8AC3E}">
        <p14:creationId xmlns:p14="http://schemas.microsoft.com/office/powerpoint/2010/main" val="1640158366"/>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hyperlink" Target="https://www.bbc.com/japanese/5348198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C74A5CC0-9038-41DE-96F5-C9A2C5C6BA86}"/>
              </a:ext>
            </a:extLst>
          </p:cNvPr>
          <p:cNvSpPr/>
          <p:nvPr/>
        </p:nvSpPr>
        <p:spPr>
          <a:xfrm>
            <a:off x="0" y="0"/>
            <a:ext cx="12202852" cy="2252870"/>
          </a:xfrm>
          <a:prstGeom prst="rect">
            <a:avLst/>
          </a:prstGeom>
          <a:solidFill>
            <a:schemeClr val="accent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bg1"/>
                </a:solidFill>
                <a:effectLst/>
                <a:latin typeface="Times New Roman" pitchFamily="18" charset="0"/>
                <a:cs typeface="Times New Roman" pitchFamily="18" charset="0"/>
              </a:rPr>
              <a:t>実験パーツを賭けた</a:t>
            </a:r>
            <a:endParaRPr lang="en-US" altLang="ja-JP" sz="4000" b="1" dirty="0" smtClean="0">
              <a:solidFill>
                <a:schemeClr val="bg1"/>
              </a:solidFill>
              <a:effectLst/>
              <a:latin typeface="Times New Roman" pitchFamily="18" charset="0"/>
              <a:cs typeface="Times New Roman" pitchFamily="18" charset="0"/>
            </a:endParaRPr>
          </a:p>
          <a:p>
            <a:pPr algn="ctr"/>
            <a:r>
              <a:rPr lang="ja-JP" altLang="en-US" sz="4000" b="1" smtClean="0">
                <a:solidFill>
                  <a:schemeClr val="bg1"/>
                </a:solidFill>
                <a:effectLst/>
                <a:latin typeface="Times New Roman" pitchFamily="18" charset="0"/>
                <a:cs typeface="Times New Roman" pitchFamily="18" charset="0"/>
              </a:rPr>
              <a:t>ミ</a:t>
            </a:r>
            <a:r>
              <a:rPr lang="ja-JP" altLang="en-US" sz="4000" b="1" dirty="0">
                <a:solidFill>
                  <a:schemeClr val="bg1"/>
                </a:solidFill>
                <a:effectLst/>
                <a:latin typeface="Times New Roman" pitchFamily="18" charset="0"/>
                <a:cs typeface="Times New Roman" pitchFamily="18" charset="0"/>
              </a:rPr>
              <a:t>ニクイ</a:t>
            </a:r>
            <a:r>
              <a:rPr lang="ja-JP" altLang="en-US" sz="4000" b="1" dirty="0" smtClean="0">
                <a:solidFill>
                  <a:schemeClr val="bg1"/>
                </a:solidFill>
                <a:effectLst/>
                <a:latin typeface="Times New Roman" pitchFamily="18" charset="0"/>
                <a:cs typeface="Times New Roman" pitchFamily="18" charset="0"/>
              </a:rPr>
              <a:t>ズ</a:t>
            </a:r>
            <a:endParaRPr lang="en-US" altLang="ja-JP" sz="4000" b="1" dirty="0" smtClean="0">
              <a:solidFill>
                <a:schemeClr val="bg1"/>
              </a:solidFill>
              <a:effectLst/>
              <a:latin typeface="Times New Roman" pitchFamily="18" charset="0"/>
              <a:cs typeface="Times New Roman" pitchFamily="18" charset="0"/>
            </a:endParaRPr>
          </a:p>
          <a:p>
            <a:pPr algn="ctr"/>
            <a:r>
              <a:rPr lang="vi-VN" altLang="ja-JP" sz="4000" b="1" smtClean="0">
                <a:solidFill>
                  <a:schemeClr val="bg1"/>
                </a:solidFill>
                <a:effectLst/>
                <a:latin typeface="Times New Roman" pitchFamily="18" charset="0"/>
                <a:cs typeface="Times New Roman" pitchFamily="18" charset="0"/>
              </a:rPr>
              <a:t>Mini game về các mô hình thí nghiệm «Hộp làm mát»</a:t>
            </a:r>
            <a:endParaRPr lang="en-US" altLang="ja-JP" sz="4000" b="1" dirty="0">
              <a:solidFill>
                <a:schemeClr val="bg1"/>
              </a:solidFill>
              <a:effectLst/>
              <a:latin typeface="Times New Roman" pitchFamily="18" charset="0"/>
              <a:cs typeface="Times New Roman" pitchFamily="18" charset="0"/>
            </a:endParaRPr>
          </a:p>
        </p:txBody>
      </p:sp>
      <p:pic>
        <p:nvPicPr>
          <p:cNvPr id="3" name="図 2">
            <a:extLst>
              <a:ext uri="{FF2B5EF4-FFF2-40B4-BE49-F238E27FC236}">
                <a16:creationId xmlns:a16="http://schemas.microsoft.com/office/drawing/2014/main" xmlns="" id="{E5B4FFA1-AEB2-4397-B229-1FF1FA6ED79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10852" y="4386203"/>
            <a:ext cx="2050179" cy="2033001"/>
          </a:xfrm>
          <a:prstGeom prst="rect">
            <a:avLst/>
          </a:prstGeom>
          <a:ln>
            <a:noFill/>
          </a:ln>
          <a:extLst>
            <a:ext uri="{53640926-AAD7-44D8-BBD7-CCE9431645EC}">
              <a14:shadowObscured xmlns:a14="http://schemas.microsoft.com/office/drawing/2010/main"/>
            </a:ext>
          </a:extLst>
        </p:spPr>
      </p:pic>
      <p:pic>
        <p:nvPicPr>
          <p:cNvPr id="4" name="図 3">
            <a:extLst>
              <a:ext uri="{FF2B5EF4-FFF2-40B4-BE49-F238E27FC236}">
                <a16:creationId xmlns:a16="http://schemas.microsoft.com/office/drawing/2014/main" xmlns="" id="{361DEB90-8B03-49C0-B04F-08350D813D7F}"/>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bwMode="auto">
          <a:xfrm>
            <a:off x="2014733" y="4377110"/>
            <a:ext cx="2051189" cy="2051189"/>
          </a:xfrm>
          <a:prstGeom prst="rect">
            <a:avLst/>
          </a:prstGeom>
          <a:ln>
            <a:noFill/>
          </a:ln>
          <a:extLst>
            <a:ext uri="{53640926-AAD7-44D8-BBD7-CCE9431645EC}">
              <a14:shadowObscured xmlns:a14="http://schemas.microsoft.com/office/drawing/2010/main"/>
            </a:ext>
          </a:extLst>
        </p:spPr>
      </p:pic>
      <p:pic>
        <p:nvPicPr>
          <p:cNvPr id="5" name="図 4">
            <a:extLst>
              <a:ext uri="{FF2B5EF4-FFF2-40B4-BE49-F238E27FC236}">
                <a16:creationId xmlns:a16="http://schemas.microsoft.com/office/drawing/2014/main" xmlns="" id="{35C26952-2E83-4567-B856-B0B3A2FD835A}"/>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bwMode="auto">
          <a:xfrm>
            <a:off x="4022584" y="4360943"/>
            <a:ext cx="2050178" cy="2067356"/>
          </a:xfrm>
          <a:prstGeom prst="rect">
            <a:avLst/>
          </a:prstGeom>
          <a:ln>
            <a:noFill/>
          </a:ln>
          <a:extLst>
            <a:ext uri="{53640926-AAD7-44D8-BBD7-CCE9431645EC}">
              <a14:shadowObscured xmlns:a14="http://schemas.microsoft.com/office/drawing/2010/main"/>
            </a:ext>
          </a:extLst>
        </p:spPr>
      </p:pic>
      <p:pic>
        <p:nvPicPr>
          <p:cNvPr id="7" name="図 6">
            <a:extLst>
              <a:ext uri="{FF2B5EF4-FFF2-40B4-BE49-F238E27FC236}">
                <a16:creationId xmlns:a16="http://schemas.microsoft.com/office/drawing/2014/main" xmlns="" id="{2E9DF26A-D487-4951-A31C-6D3196F9D00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6046365" y="4365994"/>
            <a:ext cx="2050178" cy="2073418"/>
          </a:xfrm>
          <a:prstGeom prst="rect">
            <a:avLst/>
          </a:prstGeom>
          <a:ln>
            <a:noFill/>
          </a:ln>
          <a:extLst>
            <a:ext uri="{53640926-AAD7-44D8-BBD7-CCE9431645EC}">
              <a14:shadowObscured xmlns:a14="http://schemas.microsoft.com/office/drawing/2010/main"/>
            </a:ext>
          </a:extLst>
        </p:spPr>
      </p:pic>
      <p:pic>
        <p:nvPicPr>
          <p:cNvPr id="8" name="図 7">
            <a:extLst>
              <a:ext uri="{FF2B5EF4-FFF2-40B4-BE49-F238E27FC236}">
                <a16:creationId xmlns:a16="http://schemas.microsoft.com/office/drawing/2014/main" xmlns="" id="{EF23F667-EFDC-4972-82C1-C188AAE4BC04}"/>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p:blipFill>
        <p:spPr bwMode="auto">
          <a:xfrm>
            <a:off x="8073683" y="4360943"/>
            <a:ext cx="2102721" cy="2087564"/>
          </a:xfrm>
          <a:prstGeom prst="rect">
            <a:avLst/>
          </a:prstGeom>
          <a:ln>
            <a:noFill/>
          </a:ln>
          <a:extLst>
            <a:ext uri="{53640926-AAD7-44D8-BBD7-CCE9431645EC}">
              <a14:shadowObscured xmlns:a14="http://schemas.microsoft.com/office/drawing/2010/main"/>
            </a:ext>
          </a:extLst>
        </p:spPr>
      </p:pic>
      <p:pic>
        <p:nvPicPr>
          <p:cNvPr id="9" name="図 8">
            <a:extLst>
              <a:ext uri="{FF2B5EF4-FFF2-40B4-BE49-F238E27FC236}">
                <a16:creationId xmlns:a16="http://schemas.microsoft.com/office/drawing/2014/main" xmlns="" id="{B8A492CC-B8C3-4384-9A54-0D66A65227C5}"/>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rcRect/>
          <a:stretch/>
        </p:blipFill>
        <p:spPr bwMode="auto">
          <a:xfrm>
            <a:off x="10115550" y="4356901"/>
            <a:ext cx="2076450" cy="2075439"/>
          </a:xfrm>
          <a:prstGeom prst="rect">
            <a:avLst/>
          </a:prstGeom>
          <a:ln>
            <a:noFill/>
          </a:ln>
          <a:extLst>
            <a:ext uri="{53640926-AAD7-44D8-BBD7-CCE9431645EC}">
              <a14:shadowObscured xmlns:a14="http://schemas.microsoft.com/office/drawing/2010/main"/>
            </a:ext>
          </a:extLst>
        </p:spPr>
      </p:pic>
      <p:sp>
        <p:nvSpPr>
          <p:cNvPr id="10" name="正方形/長方形 9">
            <a:extLst>
              <a:ext uri="{FF2B5EF4-FFF2-40B4-BE49-F238E27FC236}">
                <a16:creationId xmlns:a16="http://schemas.microsoft.com/office/drawing/2014/main" xmlns="" id="{7BD06506-BF8D-4DD3-A58D-29AEB1A594C4}"/>
              </a:ext>
            </a:extLst>
          </p:cNvPr>
          <p:cNvSpPr/>
          <p:nvPr/>
        </p:nvSpPr>
        <p:spPr>
          <a:xfrm>
            <a:off x="584792" y="2386817"/>
            <a:ext cx="11259878" cy="165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2000" dirty="0">
                <a:solidFill>
                  <a:schemeClr val="tx1"/>
                </a:solidFill>
                <a:effectLst/>
                <a:latin typeface="Times New Roman" pitchFamily="18" charset="0"/>
                <a:cs typeface="Times New Roman" pitchFamily="18" charset="0"/>
              </a:rPr>
              <a:t>これから問題を</a:t>
            </a:r>
            <a:r>
              <a:rPr lang="ja-JP" altLang="en-US" sz="2000" dirty="0">
                <a:solidFill>
                  <a:schemeClr val="tx1"/>
                </a:solidFill>
                <a:latin typeface="Times New Roman" pitchFamily="18" charset="0"/>
                <a:cs typeface="Times New Roman" pitchFamily="18" charset="0"/>
              </a:rPr>
              <a:t>４</a:t>
            </a:r>
            <a:r>
              <a:rPr lang="ja-JP" altLang="en-US" sz="2000" dirty="0">
                <a:solidFill>
                  <a:schemeClr val="tx1"/>
                </a:solidFill>
                <a:effectLst/>
                <a:latin typeface="Times New Roman" pitchFamily="18" charset="0"/>
                <a:cs typeface="Times New Roman" pitchFamily="18" charset="0"/>
              </a:rPr>
              <a:t>問出します。「正しい」と思うものの番号を回答用紙に記入してください</a:t>
            </a:r>
            <a:r>
              <a:rPr lang="ja-JP" altLang="en-US" sz="2000" dirty="0" smtClean="0">
                <a:solidFill>
                  <a:schemeClr val="tx1"/>
                </a:solidFill>
                <a:effectLst/>
                <a:latin typeface="Times New Roman" pitchFamily="18" charset="0"/>
                <a:cs typeface="Times New Roman" pitchFamily="18" charset="0"/>
              </a:rPr>
              <a:t>。</a:t>
            </a:r>
            <a:endParaRPr lang="en-US" altLang="ja-JP" sz="2000" dirty="0" smtClean="0">
              <a:solidFill>
                <a:schemeClr val="tx1"/>
              </a:solidFill>
              <a:effectLst/>
              <a:latin typeface="Times New Roman" pitchFamily="18" charset="0"/>
              <a:cs typeface="Times New Roman" pitchFamily="18" charset="0"/>
            </a:endParaRPr>
          </a:p>
          <a:p>
            <a:pPr>
              <a:lnSpc>
                <a:spcPct val="130000"/>
              </a:lnSpc>
            </a:pPr>
            <a:r>
              <a:rPr lang="en-US" altLang="ja-JP" sz="2000" smtClean="0">
                <a:solidFill>
                  <a:schemeClr val="tx1"/>
                </a:solidFill>
                <a:latin typeface="Times New Roman" pitchFamily="18" charset="0"/>
                <a:cs typeface="Times New Roman" pitchFamily="18" charset="0"/>
              </a:rPr>
              <a:t>C</a:t>
            </a:r>
            <a:r>
              <a:rPr lang="vi-VN" altLang="ja-JP" sz="2000" smtClean="0">
                <a:solidFill>
                  <a:schemeClr val="tx1"/>
                </a:solidFill>
                <a:latin typeface="Times New Roman" pitchFamily="18" charset="0"/>
                <a:cs typeface="Times New Roman" pitchFamily="18" charset="0"/>
              </a:rPr>
              <a:t>ó</a:t>
            </a:r>
            <a:r>
              <a:rPr lang="en-US" altLang="ja-JP" sz="2000" smtClean="0">
                <a:solidFill>
                  <a:schemeClr val="tx1"/>
                </a:solidFill>
                <a:latin typeface="Times New Roman" pitchFamily="18" charset="0"/>
                <a:cs typeface="Times New Roman" pitchFamily="18" charset="0"/>
              </a:rPr>
              <a:t> </a:t>
            </a:r>
            <a:r>
              <a:rPr lang="en-US" altLang="ja-JP" sz="2000" dirty="0" smtClean="0">
                <a:solidFill>
                  <a:schemeClr val="tx1"/>
                </a:solidFill>
                <a:latin typeface="Times New Roman" pitchFamily="18" charset="0"/>
                <a:cs typeface="Times New Roman" pitchFamily="18" charset="0"/>
              </a:rPr>
              <a:t>4 </a:t>
            </a:r>
            <a:r>
              <a:rPr lang="en-US" altLang="ja-JP" sz="2000" err="1" smtClean="0">
                <a:solidFill>
                  <a:schemeClr val="tx1"/>
                </a:solidFill>
                <a:latin typeface="Times New Roman" pitchFamily="18" charset="0"/>
                <a:cs typeface="Times New Roman" pitchFamily="18" charset="0"/>
              </a:rPr>
              <a:t>câu</a:t>
            </a:r>
            <a:r>
              <a:rPr lang="en-US" altLang="ja-JP" sz="2000" smtClean="0">
                <a:solidFill>
                  <a:schemeClr val="tx1"/>
                </a:solidFill>
                <a:latin typeface="Times New Roman" pitchFamily="18" charset="0"/>
                <a:cs typeface="Times New Roman" pitchFamily="18" charset="0"/>
              </a:rPr>
              <a:t> </a:t>
            </a:r>
            <a:r>
              <a:rPr lang="vi-VN" altLang="ja-JP" sz="2000">
                <a:solidFill>
                  <a:schemeClr val="tx1"/>
                </a:solidFill>
                <a:latin typeface="Times New Roman" pitchFamily="18" charset="0"/>
                <a:cs typeface="Times New Roman" pitchFamily="18" charset="0"/>
              </a:rPr>
              <a:t>đố</a:t>
            </a:r>
            <a:r>
              <a:rPr lang="vi-VN" altLang="ja-JP" sz="2000" smtClean="0">
                <a:solidFill>
                  <a:schemeClr val="tx1"/>
                </a:solidFill>
                <a:latin typeface="Times New Roman" pitchFamily="18" charset="0"/>
                <a:cs typeface="Times New Roman" pitchFamily="18" charset="0"/>
              </a:rPr>
              <a:t>,</a:t>
            </a:r>
            <a:r>
              <a:rPr lang="en-US" altLang="ja-JP" sz="200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hãy</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điền</a:t>
            </a:r>
            <a:r>
              <a:rPr lang="en-US" altLang="ja-JP" sz="2000" dirty="0" smtClean="0">
                <a:solidFill>
                  <a:schemeClr val="tx1"/>
                </a:solidFill>
                <a:latin typeface="Times New Roman" pitchFamily="18" charset="0"/>
                <a:cs typeface="Times New Roman" pitchFamily="18" charset="0"/>
              </a:rPr>
              <a:t> </a:t>
            </a:r>
            <a:r>
              <a:rPr lang="en-US" altLang="ja-JP" sz="2000" err="1" smtClean="0">
                <a:solidFill>
                  <a:schemeClr val="tx1"/>
                </a:solidFill>
                <a:latin typeface="Times New Roman" pitchFamily="18" charset="0"/>
                <a:cs typeface="Times New Roman" pitchFamily="18" charset="0"/>
              </a:rPr>
              <a:t>câu</a:t>
            </a:r>
            <a:r>
              <a:rPr lang="en-US" altLang="ja-JP" sz="2000" smtClean="0">
                <a:solidFill>
                  <a:schemeClr val="tx1"/>
                </a:solidFill>
                <a:latin typeface="Times New Roman" pitchFamily="18" charset="0"/>
                <a:cs typeface="Times New Roman" pitchFamily="18" charset="0"/>
              </a:rPr>
              <a:t> </a:t>
            </a:r>
            <a:r>
              <a:rPr lang="vi-VN" altLang="ja-JP" sz="2000" smtClean="0">
                <a:solidFill>
                  <a:schemeClr val="tx1"/>
                </a:solidFill>
                <a:latin typeface="Times New Roman" pitchFamily="18" charset="0"/>
                <a:cs typeface="Times New Roman" pitchFamily="18" charset="0"/>
              </a:rPr>
              <a:t>trả lời mà </a:t>
            </a:r>
            <a:r>
              <a:rPr lang="en-US" altLang="ja-JP" sz="2000" smtClean="0">
                <a:solidFill>
                  <a:schemeClr val="tx1"/>
                </a:solidFill>
                <a:latin typeface="Times New Roman" pitchFamily="18" charset="0"/>
                <a:cs typeface="Times New Roman" pitchFamily="18" charset="0"/>
              </a:rPr>
              <a:t>bạn </a:t>
            </a:r>
            <a:r>
              <a:rPr lang="en-US" altLang="ja-JP" sz="2000" dirty="0" err="1" smtClean="0">
                <a:solidFill>
                  <a:schemeClr val="tx1"/>
                </a:solidFill>
                <a:latin typeface="Times New Roman" pitchFamily="18" charset="0"/>
                <a:cs typeface="Times New Roman" pitchFamily="18" charset="0"/>
              </a:rPr>
              <a:t>nghĩ</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là</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đúng</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vào</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phiếu</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trả</a:t>
            </a:r>
            <a:r>
              <a:rPr lang="en-US" altLang="ja-JP" sz="2000" dirty="0" smtClean="0">
                <a:solidFill>
                  <a:schemeClr val="tx1"/>
                </a:solidFill>
                <a:latin typeface="Times New Roman" pitchFamily="18" charset="0"/>
                <a:cs typeface="Times New Roman" pitchFamily="18" charset="0"/>
              </a:rPr>
              <a:t> </a:t>
            </a:r>
            <a:r>
              <a:rPr lang="en-US" altLang="ja-JP" sz="2000" err="1" smtClean="0">
                <a:solidFill>
                  <a:schemeClr val="tx1"/>
                </a:solidFill>
                <a:latin typeface="Times New Roman" pitchFamily="18" charset="0"/>
                <a:cs typeface="Times New Roman" pitchFamily="18" charset="0"/>
              </a:rPr>
              <a:t>lời</a:t>
            </a:r>
            <a:r>
              <a:rPr lang="en-US" altLang="ja-JP" sz="2000" smtClean="0">
                <a:solidFill>
                  <a:schemeClr val="tx1"/>
                </a:solidFill>
                <a:latin typeface="Times New Roman" pitchFamily="18" charset="0"/>
                <a:cs typeface="Times New Roman" pitchFamily="18" charset="0"/>
              </a:rPr>
              <a:t>.</a:t>
            </a:r>
            <a:endParaRPr lang="vi-VN" altLang="ja-JP" sz="2000" smtClean="0">
              <a:solidFill>
                <a:schemeClr val="tx1"/>
              </a:solidFill>
              <a:latin typeface="Times New Roman" pitchFamily="18" charset="0"/>
              <a:cs typeface="Times New Roman" pitchFamily="18" charset="0"/>
            </a:endParaRPr>
          </a:p>
          <a:p>
            <a:pPr>
              <a:lnSpc>
                <a:spcPct val="130000"/>
              </a:lnSpc>
            </a:pPr>
            <a:r>
              <a:rPr lang="ja-JP" altLang="en-US" sz="2000" b="1">
                <a:solidFill>
                  <a:srgbClr val="FF0000"/>
                </a:solidFill>
                <a:latin typeface="Times New Roman" pitchFamily="18" charset="0"/>
                <a:cs typeface="Times New Roman" pitchFamily="18" charset="0"/>
              </a:rPr>
              <a:t>正解の数が多かったチームから実験パーツを選ぶことができます</a:t>
            </a:r>
            <a:r>
              <a:rPr lang="ja-JP" altLang="en-US" sz="2000" b="1" smtClean="0">
                <a:solidFill>
                  <a:srgbClr val="FF0000"/>
                </a:solidFill>
                <a:latin typeface="Times New Roman" pitchFamily="18" charset="0"/>
                <a:cs typeface="Times New Roman" pitchFamily="18" charset="0"/>
              </a:rPr>
              <a:t>！</a:t>
            </a:r>
            <a:endParaRPr lang="vi-VN" altLang="ja-JP" sz="2000" b="1" smtClean="0">
              <a:solidFill>
                <a:srgbClr val="FF0000"/>
              </a:solidFill>
              <a:latin typeface="Times New Roman" pitchFamily="18" charset="0"/>
              <a:cs typeface="Times New Roman" pitchFamily="18" charset="0"/>
            </a:endParaRPr>
          </a:p>
          <a:p>
            <a:pPr>
              <a:lnSpc>
                <a:spcPct val="130000"/>
              </a:lnSpc>
            </a:pPr>
            <a:r>
              <a:rPr lang="vi-VN" altLang="ja-JP" sz="2000" b="1" smtClean="0">
                <a:solidFill>
                  <a:srgbClr val="FF0000"/>
                </a:solidFill>
                <a:latin typeface="Times New Roman" pitchFamily="18" charset="0"/>
                <a:cs typeface="Times New Roman" pitchFamily="18" charset="0"/>
              </a:rPr>
              <a:t>Nhóm có nhiều câu trả lời đúng có thể được lựa chọn một trong các mô hình thí nghiệm bên dưới!</a:t>
            </a:r>
            <a:endParaRPr lang="en-US" altLang="ja-JP" sz="2000" b="1">
              <a:solidFill>
                <a:srgbClr val="FF0000"/>
              </a:solidFill>
              <a:latin typeface="Times New Roman" pitchFamily="18" charset="0"/>
              <a:cs typeface="Times New Roman" pitchFamily="18" charset="0"/>
            </a:endParaRPr>
          </a:p>
        </p:txBody>
      </p:sp>
      <p:sp>
        <p:nvSpPr>
          <p:cNvPr id="11" name="正方形/長方形 11">
            <a:extLst>
              <a:ext uri="{FF2B5EF4-FFF2-40B4-BE49-F238E27FC236}">
                <a16:creationId xmlns:a16="http://schemas.microsoft.com/office/drawing/2014/main" xmlns="" id="{486A095F-6FBF-4B0D-99C8-38B6C32068C9}"/>
              </a:ext>
            </a:extLst>
          </p:cNvPr>
          <p:cNvSpPr/>
          <p:nvPr/>
        </p:nvSpPr>
        <p:spPr>
          <a:xfrm>
            <a:off x="0" y="4114185"/>
            <a:ext cx="2003881" cy="221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solidFill>
                  <a:schemeClr val="tx1"/>
                </a:solidFill>
                <a:effectLst/>
                <a:latin typeface="Arial" panose="020B0604020202020204" pitchFamily="34" charset="0"/>
                <a:cs typeface="Arial" panose="020B0604020202020204" pitchFamily="34" charset="0"/>
              </a:rPr>
              <a:t>A</a:t>
            </a:r>
          </a:p>
        </p:txBody>
      </p:sp>
      <p:sp>
        <p:nvSpPr>
          <p:cNvPr id="12" name="正方形/長方形 12">
            <a:extLst>
              <a:ext uri="{FF2B5EF4-FFF2-40B4-BE49-F238E27FC236}">
                <a16:creationId xmlns:a16="http://schemas.microsoft.com/office/drawing/2014/main" xmlns="" id="{9A6AE85B-39C0-49D6-92C7-AEF81769EB5F}"/>
              </a:ext>
            </a:extLst>
          </p:cNvPr>
          <p:cNvSpPr/>
          <p:nvPr/>
        </p:nvSpPr>
        <p:spPr>
          <a:xfrm>
            <a:off x="2017842" y="4111702"/>
            <a:ext cx="2003881" cy="221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solidFill>
                  <a:schemeClr val="tx1"/>
                </a:solidFill>
                <a:effectLst/>
                <a:latin typeface="Arial" panose="020B0604020202020204" pitchFamily="34" charset="0"/>
                <a:cs typeface="Arial" panose="020B0604020202020204" pitchFamily="34" charset="0"/>
              </a:rPr>
              <a:t>B</a:t>
            </a:r>
          </a:p>
        </p:txBody>
      </p:sp>
      <p:sp>
        <p:nvSpPr>
          <p:cNvPr id="13" name="正方形/長方形 13">
            <a:extLst>
              <a:ext uri="{FF2B5EF4-FFF2-40B4-BE49-F238E27FC236}">
                <a16:creationId xmlns:a16="http://schemas.microsoft.com/office/drawing/2014/main" xmlns="" id="{B0FEA919-1581-4776-9161-DD075036593D}"/>
              </a:ext>
            </a:extLst>
          </p:cNvPr>
          <p:cNvSpPr/>
          <p:nvPr/>
        </p:nvSpPr>
        <p:spPr>
          <a:xfrm>
            <a:off x="4040796" y="4111702"/>
            <a:ext cx="2003881" cy="221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solidFill>
                  <a:schemeClr val="tx1"/>
                </a:solidFill>
                <a:latin typeface="Arial" panose="020B0604020202020204" pitchFamily="34" charset="0"/>
                <a:cs typeface="Arial" panose="020B0604020202020204" pitchFamily="34" charset="0"/>
              </a:rPr>
              <a:t>C</a:t>
            </a:r>
            <a:endParaRPr lang="en-US" altLang="ja-JP" dirty="0">
              <a:solidFill>
                <a:schemeClr val="tx1"/>
              </a:solidFill>
              <a:effectLst/>
              <a:latin typeface="Arial" panose="020B0604020202020204" pitchFamily="34" charset="0"/>
              <a:cs typeface="Arial" panose="020B0604020202020204" pitchFamily="34" charset="0"/>
            </a:endParaRPr>
          </a:p>
        </p:txBody>
      </p:sp>
      <p:sp>
        <p:nvSpPr>
          <p:cNvPr id="14" name="正方形/長方形 14">
            <a:extLst>
              <a:ext uri="{FF2B5EF4-FFF2-40B4-BE49-F238E27FC236}">
                <a16:creationId xmlns:a16="http://schemas.microsoft.com/office/drawing/2014/main" xmlns="" id="{A65B557A-AA21-4D1C-AC2A-CFCAB41F481E}"/>
              </a:ext>
            </a:extLst>
          </p:cNvPr>
          <p:cNvSpPr/>
          <p:nvPr/>
        </p:nvSpPr>
        <p:spPr>
          <a:xfrm>
            <a:off x="6033505" y="4111702"/>
            <a:ext cx="2003881" cy="221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solidFill>
                  <a:schemeClr val="tx1"/>
                </a:solidFill>
                <a:latin typeface="Arial" panose="020B0604020202020204" pitchFamily="34" charset="0"/>
                <a:cs typeface="Arial" panose="020B0604020202020204" pitchFamily="34" charset="0"/>
              </a:rPr>
              <a:t>D</a:t>
            </a:r>
            <a:endParaRPr lang="en-US" altLang="ja-JP" dirty="0">
              <a:solidFill>
                <a:schemeClr val="tx1"/>
              </a:solidFill>
              <a:effectLst/>
              <a:latin typeface="Arial" panose="020B0604020202020204" pitchFamily="34" charset="0"/>
              <a:cs typeface="Arial" panose="020B0604020202020204" pitchFamily="34" charset="0"/>
            </a:endParaRPr>
          </a:p>
        </p:txBody>
      </p:sp>
      <p:sp>
        <p:nvSpPr>
          <p:cNvPr id="15" name="正方形/長方形 15">
            <a:extLst>
              <a:ext uri="{FF2B5EF4-FFF2-40B4-BE49-F238E27FC236}">
                <a16:creationId xmlns:a16="http://schemas.microsoft.com/office/drawing/2014/main" xmlns="" id="{C5E3546C-EE04-4CF5-B285-03E841D987CD}"/>
              </a:ext>
            </a:extLst>
          </p:cNvPr>
          <p:cNvSpPr/>
          <p:nvPr/>
        </p:nvSpPr>
        <p:spPr>
          <a:xfrm>
            <a:off x="8062831" y="4111702"/>
            <a:ext cx="2003881" cy="221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solidFill>
                  <a:schemeClr val="tx1"/>
                </a:solidFill>
                <a:latin typeface="Arial" panose="020B0604020202020204" pitchFamily="34" charset="0"/>
                <a:cs typeface="Arial" panose="020B0604020202020204" pitchFamily="34" charset="0"/>
              </a:rPr>
              <a:t>E</a:t>
            </a:r>
            <a:endParaRPr lang="en-US" altLang="ja-JP" dirty="0">
              <a:solidFill>
                <a:schemeClr val="tx1"/>
              </a:solidFill>
              <a:effectLst/>
              <a:latin typeface="Arial" panose="020B0604020202020204" pitchFamily="34" charset="0"/>
              <a:cs typeface="Arial" panose="020B0604020202020204" pitchFamily="34" charset="0"/>
            </a:endParaRPr>
          </a:p>
        </p:txBody>
      </p:sp>
      <p:sp>
        <p:nvSpPr>
          <p:cNvPr id="16" name="正方形/長方形 16">
            <a:extLst>
              <a:ext uri="{FF2B5EF4-FFF2-40B4-BE49-F238E27FC236}">
                <a16:creationId xmlns:a16="http://schemas.microsoft.com/office/drawing/2014/main" xmlns="" id="{2BDFB3C7-B158-474B-A154-7EFC0DA1616D}"/>
              </a:ext>
            </a:extLst>
          </p:cNvPr>
          <p:cNvSpPr/>
          <p:nvPr/>
        </p:nvSpPr>
        <p:spPr>
          <a:xfrm>
            <a:off x="10092157" y="4111701"/>
            <a:ext cx="2003881" cy="221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solidFill>
                  <a:schemeClr val="tx1"/>
                </a:solidFill>
                <a:latin typeface="Arial" panose="020B0604020202020204" pitchFamily="34" charset="0"/>
                <a:cs typeface="Arial" panose="020B0604020202020204" pitchFamily="34" charset="0"/>
              </a:rPr>
              <a:t>F</a:t>
            </a:r>
            <a:endParaRPr lang="en-US" altLang="ja-JP" dirty="0">
              <a:solidFill>
                <a:schemeClr val="tx1"/>
              </a:solidFill>
              <a:effectLst/>
              <a:latin typeface="Arial" panose="020B0604020202020204" pitchFamily="34" charset="0"/>
              <a:cs typeface="Arial" panose="020B0604020202020204" pitchFamily="34" charset="0"/>
            </a:endParaRPr>
          </a:p>
        </p:txBody>
      </p:sp>
      <p:sp>
        <p:nvSpPr>
          <p:cNvPr id="17" name="正方形/長方形 11">
            <a:extLst>
              <a:ext uri="{FF2B5EF4-FFF2-40B4-BE49-F238E27FC236}">
                <a16:creationId xmlns:a16="http://schemas.microsoft.com/office/drawing/2014/main" xmlns="" id="{486A095F-6FBF-4B0D-99C8-38B6C32068C9}"/>
              </a:ext>
            </a:extLst>
          </p:cNvPr>
          <p:cNvSpPr/>
          <p:nvPr/>
        </p:nvSpPr>
        <p:spPr>
          <a:xfrm>
            <a:off x="72888" y="6413409"/>
            <a:ext cx="2003881" cy="31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altLang="ja-JP" smtClean="0">
                <a:solidFill>
                  <a:schemeClr val="tx1"/>
                </a:solidFill>
                <a:effectLst/>
                <a:latin typeface="Arial" panose="020B0604020202020204" pitchFamily="34" charset="0"/>
                <a:cs typeface="Arial" panose="020B0604020202020204" pitchFamily="34" charset="0"/>
              </a:rPr>
              <a:t>Cơ bản</a:t>
            </a:r>
            <a:endParaRPr lang="en-US" altLang="ja-JP" dirty="0">
              <a:solidFill>
                <a:schemeClr val="tx1"/>
              </a:solidFill>
              <a:effectLst/>
              <a:latin typeface="Arial" panose="020B0604020202020204" pitchFamily="34" charset="0"/>
              <a:cs typeface="Arial" panose="020B0604020202020204" pitchFamily="34" charset="0"/>
            </a:endParaRPr>
          </a:p>
        </p:txBody>
      </p:sp>
      <p:sp>
        <p:nvSpPr>
          <p:cNvPr id="18" name="正方形/長方形 12">
            <a:extLst>
              <a:ext uri="{FF2B5EF4-FFF2-40B4-BE49-F238E27FC236}">
                <a16:creationId xmlns:a16="http://schemas.microsoft.com/office/drawing/2014/main" xmlns="" id="{9A6AE85B-39C0-49D6-92C7-AEF81769EB5F}"/>
              </a:ext>
            </a:extLst>
          </p:cNvPr>
          <p:cNvSpPr/>
          <p:nvPr/>
        </p:nvSpPr>
        <p:spPr>
          <a:xfrm>
            <a:off x="2090730" y="6410926"/>
            <a:ext cx="2003881" cy="31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altLang="ja-JP" smtClean="0">
                <a:solidFill>
                  <a:schemeClr val="tx1"/>
                </a:solidFill>
                <a:latin typeface="Arial" panose="020B0604020202020204" pitchFamily="34" charset="0"/>
                <a:cs typeface="Arial" panose="020B0604020202020204" pitchFamily="34" charset="0"/>
              </a:rPr>
              <a:t>Mái che</a:t>
            </a:r>
            <a:endParaRPr lang="en-US" altLang="ja-JP" dirty="0">
              <a:solidFill>
                <a:schemeClr val="tx1"/>
              </a:solidFill>
              <a:effectLst/>
              <a:latin typeface="Arial" panose="020B0604020202020204" pitchFamily="34" charset="0"/>
              <a:cs typeface="Arial" panose="020B0604020202020204" pitchFamily="34" charset="0"/>
            </a:endParaRPr>
          </a:p>
        </p:txBody>
      </p:sp>
      <p:sp>
        <p:nvSpPr>
          <p:cNvPr id="19" name="正方形/長方形 13">
            <a:extLst>
              <a:ext uri="{FF2B5EF4-FFF2-40B4-BE49-F238E27FC236}">
                <a16:creationId xmlns:a16="http://schemas.microsoft.com/office/drawing/2014/main" xmlns="" id="{B0FEA919-1581-4776-9161-DD075036593D}"/>
              </a:ext>
            </a:extLst>
          </p:cNvPr>
          <p:cNvSpPr/>
          <p:nvPr/>
        </p:nvSpPr>
        <p:spPr>
          <a:xfrm>
            <a:off x="4113684" y="6410926"/>
            <a:ext cx="2003881" cy="31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altLang="ja-JP" smtClean="0">
                <a:solidFill>
                  <a:schemeClr val="tx1"/>
                </a:solidFill>
                <a:effectLst/>
                <a:latin typeface="Arial" panose="020B0604020202020204" pitchFamily="34" charset="0"/>
                <a:cs typeface="Arial" panose="020B0604020202020204" pitchFamily="34" charset="0"/>
              </a:rPr>
              <a:t>Mành tre</a:t>
            </a:r>
            <a:endParaRPr lang="en-US" altLang="ja-JP" dirty="0">
              <a:solidFill>
                <a:schemeClr val="tx1"/>
              </a:solidFill>
              <a:effectLst/>
              <a:latin typeface="Arial" panose="020B0604020202020204" pitchFamily="34" charset="0"/>
              <a:cs typeface="Arial" panose="020B0604020202020204" pitchFamily="34" charset="0"/>
            </a:endParaRPr>
          </a:p>
        </p:txBody>
      </p:sp>
      <p:sp>
        <p:nvSpPr>
          <p:cNvPr id="20" name="正方形/長方形 14">
            <a:extLst>
              <a:ext uri="{FF2B5EF4-FFF2-40B4-BE49-F238E27FC236}">
                <a16:creationId xmlns:a16="http://schemas.microsoft.com/office/drawing/2014/main" xmlns="" id="{A65B557A-AA21-4D1C-AC2A-CFCAB41F481E}"/>
              </a:ext>
            </a:extLst>
          </p:cNvPr>
          <p:cNvSpPr/>
          <p:nvPr/>
        </p:nvSpPr>
        <p:spPr>
          <a:xfrm>
            <a:off x="6106393" y="6410926"/>
            <a:ext cx="2003881" cy="31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altLang="ja-JP" smtClean="0">
                <a:solidFill>
                  <a:schemeClr val="tx1"/>
                </a:solidFill>
                <a:effectLst/>
                <a:latin typeface="Arial" panose="020B0604020202020204" pitchFamily="34" charset="0"/>
                <a:cs typeface="Arial" panose="020B0604020202020204" pitchFamily="34" charset="0"/>
              </a:rPr>
              <a:t>Rèm bằng lá cây</a:t>
            </a:r>
            <a:endParaRPr lang="en-US" altLang="ja-JP" dirty="0">
              <a:solidFill>
                <a:schemeClr val="tx1"/>
              </a:solidFill>
              <a:effectLst/>
              <a:latin typeface="Arial" panose="020B0604020202020204" pitchFamily="34" charset="0"/>
              <a:cs typeface="Arial" panose="020B0604020202020204" pitchFamily="34" charset="0"/>
            </a:endParaRPr>
          </a:p>
        </p:txBody>
      </p:sp>
      <p:sp>
        <p:nvSpPr>
          <p:cNvPr id="21" name="正方形/長方形 15">
            <a:extLst>
              <a:ext uri="{FF2B5EF4-FFF2-40B4-BE49-F238E27FC236}">
                <a16:creationId xmlns:a16="http://schemas.microsoft.com/office/drawing/2014/main" xmlns="" id="{C5E3546C-EE04-4CF5-B285-03E841D987CD}"/>
              </a:ext>
            </a:extLst>
          </p:cNvPr>
          <p:cNvSpPr/>
          <p:nvPr/>
        </p:nvSpPr>
        <p:spPr>
          <a:xfrm>
            <a:off x="8135719" y="6410926"/>
            <a:ext cx="2003881" cy="31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altLang="ja-JP" smtClean="0">
                <a:solidFill>
                  <a:schemeClr val="tx1"/>
                </a:solidFill>
                <a:effectLst/>
                <a:latin typeface="Arial" panose="020B0604020202020204" pitchFamily="34" charset="0"/>
                <a:cs typeface="Arial" panose="020B0604020202020204" pitchFamily="34" charset="0"/>
              </a:rPr>
              <a:t>Rèm vải</a:t>
            </a:r>
            <a:endParaRPr lang="en-US" altLang="ja-JP" dirty="0">
              <a:solidFill>
                <a:schemeClr val="tx1"/>
              </a:solidFill>
              <a:effectLst/>
              <a:latin typeface="Arial" panose="020B0604020202020204" pitchFamily="34" charset="0"/>
              <a:cs typeface="Arial" panose="020B0604020202020204" pitchFamily="34" charset="0"/>
            </a:endParaRPr>
          </a:p>
        </p:txBody>
      </p:sp>
      <p:sp>
        <p:nvSpPr>
          <p:cNvPr id="22" name="正方形/長方形 16">
            <a:extLst>
              <a:ext uri="{FF2B5EF4-FFF2-40B4-BE49-F238E27FC236}">
                <a16:creationId xmlns:a16="http://schemas.microsoft.com/office/drawing/2014/main" xmlns="" id="{2BDFB3C7-B158-474B-A154-7EFC0DA1616D}"/>
              </a:ext>
            </a:extLst>
          </p:cNvPr>
          <p:cNvSpPr/>
          <p:nvPr/>
        </p:nvSpPr>
        <p:spPr>
          <a:xfrm>
            <a:off x="10165045" y="6410925"/>
            <a:ext cx="2003881" cy="31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altLang="ja-JP" smtClean="0">
                <a:solidFill>
                  <a:schemeClr val="tx1"/>
                </a:solidFill>
                <a:effectLst/>
                <a:latin typeface="Arial" panose="020B0604020202020204" pitchFamily="34" charset="0"/>
                <a:cs typeface="Arial" panose="020B0604020202020204" pitchFamily="34" charset="0"/>
              </a:rPr>
              <a:t>Tấm lưới</a:t>
            </a:r>
            <a:endParaRPr lang="en-US" altLang="ja-JP"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069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793CFF14-61AA-4D81-A0D0-1A919490D8E0}"/>
              </a:ext>
            </a:extLst>
          </p:cNvPr>
          <p:cNvSpPr/>
          <p:nvPr/>
        </p:nvSpPr>
        <p:spPr>
          <a:xfrm>
            <a:off x="152400" y="1795616"/>
            <a:ext cx="8064500" cy="5062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ja-JP" altLang="en-US" dirty="0">
                <a:solidFill>
                  <a:schemeClr val="tx1"/>
                </a:solidFill>
                <a:effectLst/>
                <a:latin typeface="Times New Roman" pitchFamily="18" charset="0"/>
                <a:cs typeface="Times New Roman" pitchFamily="18" charset="0"/>
              </a:rPr>
              <a:t>地球温暖化は暑い日が増えるだけでなく、水害が増えたり、強い台風がくるなど、</a:t>
            </a:r>
            <a:r>
              <a:rPr lang="ja-JP" altLang="en-US" b="1" dirty="0">
                <a:solidFill>
                  <a:schemeClr val="tx1"/>
                </a:solidFill>
                <a:effectLst/>
                <a:latin typeface="Times New Roman" pitchFamily="18" charset="0"/>
                <a:cs typeface="Times New Roman" pitchFamily="18" charset="0"/>
              </a:rPr>
              <a:t>私たちの生活にも大きな影響を与える</a:t>
            </a:r>
            <a:r>
              <a:rPr lang="ja-JP" altLang="en-US" dirty="0" smtClean="0">
                <a:solidFill>
                  <a:schemeClr val="tx1"/>
                </a:solidFill>
                <a:effectLst/>
                <a:latin typeface="Times New Roman" pitchFamily="18" charset="0"/>
                <a:cs typeface="Times New Roman" pitchFamily="18" charset="0"/>
              </a:rPr>
              <a:t>。</a:t>
            </a:r>
            <a:endParaRPr lang="en-US" altLang="ja-JP" dirty="0" smtClean="0">
              <a:solidFill>
                <a:schemeClr val="tx1"/>
              </a:solidFill>
              <a:effectLst/>
              <a:latin typeface="Times New Roman" pitchFamily="18" charset="0"/>
              <a:cs typeface="Times New Roman" pitchFamily="18" charset="0"/>
            </a:endParaRPr>
          </a:p>
          <a:p>
            <a:pPr marL="360000"/>
            <a:r>
              <a:rPr lang="vi-VN" altLang="ja-JP" smtClean="0">
                <a:solidFill>
                  <a:schemeClr val="tx1"/>
                </a:solidFill>
                <a:latin typeface="Times New Roman" pitchFamily="18" charset="0"/>
                <a:cs typeface="Times New Roman" pitchFamily="18" charset="0"/>
              </a:rPr>
              <a:t>T</a:t>
            </a:r>
            <a:r>
              <a:rPr lang="en-US" altLang="ja-JP" smtClean="0">
                <a:solidFill>
                  <a:schemeClr val="tx1"/>
                </a:solidFill>
                <a:latin typeface="Times New Roman" pitchFamily="18" charset="0"/>
                <a:cs typeface="Times New Roman" pitchFamily="18" charset="0"/>
              </a:rPr>
              <a:t>oàn </a:t>
            </a:r>
            <a:r>
              <a:rPr lang="en-US" altLang="ja-JP" err="1" smtClean="0">
                <a:solidFill>
                  <a:schemeClr val="tx1"/>
                </a:solidFill>
                <a:latin typeface="Times New Roman" pitchFamily="18" charset="0"/>
                <a:cs typeface="Times New Roman" pitchFamily="18" charset="0"/>
              </a:rPr>
              <a:t>cầu</a:t>
            </a:r>
            <a:r>
              <a:rPr lang="en-US" altLang="ja-JP" smtClean="0">
                <a:solidFill>
                  <a:schemeClr val="tx1"/>
                </a:solidFill>
                <a:latin typeface="Times New Roman" pitchFamily="18" charset="0"/>
                <a:cs typeface="Times New Roman" pitchFamily="18" charset="0"/>
              </a:rPr>
              <a:t> </a:t>
            </a:r>
            <a:r>
              <a:rPr lang="vi-VN" altLang="ja-JP" smtClean="0">
                <a:solidFill>
                  <a:schemeClr val="tx1"/>
                </a:solidFill>
                <a:latin typeface="Times New Roman" pitchFamily="18" charset="0"/>
                <a:cs typeface="Times New Roman" pitchFamily="18" charset="0"/>
              </a:rPr>
              <a:t>nóng lên thì </a:t>
            </a:r>
            <a:r>
              <a:rPr lang="en-US" altLang="ja-JP" smtClean="0">
                <a:solidFill>
                  <a:schemeClr val="tx1"/>
                </a:solidFill>
                <a:latin typeface="Times New Roman" pitchFamily="18" charset="0"/>
                <a:cs typeface="Times New Roman" pitchFamily="18" charset="0"/>
              </a:rPr>
              <a:t>không </a:t>
            </a:r>
            <a:r>
              <a:rPr lang="en-US" altLang="ja-JP" dirty="0" err="1" smtClean="0">
                <a:solidFill>
                  <a:schemeClr val="tx1"/>
                </a:solidFill>
                <a:latin typeface="Times New Roman" pitchFamily="18" charset="0"/>
                <a:cs typeface="Times New Roman" pitchFamily="18" charset="0"/>
              </a:rPr>
              <a:t>chỉ</a:t>
            </a:r>
            <a:r>
              <a:rPr lang="en-US" altLang="ja-JP" dirty="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số</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ngày</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nắng</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tăng</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lên</a:t>
            </a:r>
            <a:r>
              <a:rPr lang="en-US" altLang="ja-JP" dirty="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mà</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còn</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ảnh</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hưởng</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rất</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lớn</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trong</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sinh</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hoạt</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chúng</a:t>
            </a:r>
            <a:r>
              <a:rPr lang="en-US" altLang="ja-JP" dirty="0" smtClean="0">
                <a:solidFill>
                  <a:schemeClr val="tx1"/>
                </a:solidFill>
                <a:latin typeface="Times New Roman" pitchFamily="18" charset="0"/>
                <a:cs typeface="Times New Roman" pitchFamily="18" charset="0"/>
              </a:rPr>
              <a:t> ta </a:t>
            </a:r>
            <a:r>
              <a:rPr lang="en-US" altLang="ja-JP" dirty="0" err="1" smtClean="0">
                <a:solidFill>
                  <a:schemeClr val="tx1"/>
                </a:solidFill>
                <a:latin typeface="Times New Roman" pitchFamily="18" charset="0"/>
                <a:cs typeface="Times New Roman" pitchFamily="18" charset="0"/>
              </a:rPr>
              <a:t>như</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là</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ngập</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lụt</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tăng</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lên</a:t>
            </a:r>
            <a:r>
              <a:rPr lang="en-US" altLang="ja-JP" dirty="0" smtClean="0">
                <a:solidFill>
                  <a:schemeClr val="tx1"/>
                </a:solidFill>
                <a:latin typeface="Times New Roman" pitchFamily="18" charset="0"/>
                <a:cs typeface="Times New Roman" pitchFamily="18" charset="0"/>
              </a:rPr>
              <a:t>, </a:t>
            </a:r>
            <a:r>
              <a:rPr lang="en-US" altLang="ja-JP" err="1" smtClean="0">
                <a:solidFill>
                  <a:schemeClr val="tx1"/>
                </a:solidFill>
                <a:latin typeface="Times New Roman" pitchFamily="18" charset="0"/>
                <a:cs typeface="Times New Roman" pitchFamily="18" charset="0"/>
              </a:rPr>
              <a:t>bão</a:t>
            </a:r>
            <a:r>
              <a:rPr lang="en-US" altLang="ja-JP" smtClean="0">
                <a:solidFill>
                  <a:schemeClr val="tx1"/>
                </a:solidFill>
                <a:latin typeface="Times New Roman" pitchFamily="18" charset="0"/>
                <a:cs typeface="Times New Roman" pitchFamily="18" charset="0"/>
              </a:rPr>
              <a:t> mạnh</a:t>
            </a:r>
            <a:r>
              <a:rPr lang="vi-VN" altLang="ja-JP" smtClean="0">
                <a:solidFill>
                  <a:schemeClr val="tx1"/>
                </a:solidFill>
                <a:latin typeface="Times New Roman" pitchFamily="18" charset="0"/>
                <a:cs typeface="Times New Roman" pitchFamily="18" charset="0"/>
              </a:rPr>
              <a:t> hơn</a:t>
            </a:r>
            <a:r>
              <a:rPr lang="en-US" altLang="ja-JP" smtClean="0">
                <a:solidFill>
                  <a:schemeClr val="tx1"/>
                </a:solidFill>
                <a:latin typeface="Times New Roman" pitchFamily="18" charset="0"/>
                <a:cs typeface="Times New Roman" pitchFamily="18" charset="0"/>
              </a:rPr>
              <a:t>.v.v</a:t>
            </a:r>
            <a:r>
              <a:rPr lang="en-US" altLang="ja-JP" dirty="0" smtClean="0">
                <a:solidFill>
                  <a:schemeClr val="tx1"/>
                </a:solidFill>
                <a:latin typeface="Times New Roman" pitchFamily="18" charset="0"/>
                <a:cs typeface="Times New Roman" pitchFamily="18" charset="0"/>
              </a:rPr>
              <a:t>..</a:t>
            </a:r>
            <a:endParaRPr lang="en-US" altLang="ja-JP" dirty="0">
              <a:solidFill>
                <a:schemeClr val="tx1"/>
              </a:solidFill>
              <a:effectLst/>
              <a:latin typeface="Times New Roman" pitchFamily="18" charset="0"/>
              <a:cs typeface="Times New Roman" pitchFamily="18" charset="0"/>
            </a:endParaRPr>
          </a:p>
          <a:p>
            <a:pPr marL="342900" indent="-342900">
              <a:lnSpc>
                <a:spcPct val="150000"/>
              </a:lnSpc>
              <a:buFont typeface="Arial" panose="020B0604020202020204" pitchFamily="34" charset="0"/>
              <a:buChar char="•"/>
            </a:pPr>
            <a:r>
              <a:rPr lang="ja-JP" altLang="en-US" dirty="0">
                <a:solidFill>
                  <a:schemeClr val="tx1"/>
                </a:solidFill>
                <a:effectLst/>
                <a:latin typeface="Times New Roman" pitchFamily="18" charset="0"/>
                <a:cs typeface="Times New Roman" pitchFamily="18" charset="0"/>
              </a:rPr>
              <a:t>さらに、暑くなることで北極の氷</a:t>
            </a:r>
            <a:r>
              <a:rPr lang="ja-JP" altLang="en-US" dirty="0">
                <a:solidFill>
                  <a:schemeClr val="tx1"/>
                </a:solidFill>
                <a:latin typeface="Times New Roman" pitchFamily="18" charset="0"/>
                <a:cs typeface="Times New Roman" pitchFamily="18" charset="0"/>
              </a:rPr>
              <a:t>が</a:t>
            </a:r>
            <a:r>
              <a:rPr lang="ja-JP" altLang="en-US" dirty="0">
                <a:solidFill>
                  <a:schemeClr val="tx1"/>
                </a:solidFill>
                <a:effectLst/>
                <a:latin typeface="Times New Roman" pitchFamily="18" charset="0"/>
                <a:cs typeface="Times New Roman" pitchFamily="18" charset="0"/>
              </a:rPr>
              <a:t>溶け出し、</a:t>
            </a:r>
            <a:r>
              <a:rPr lang="ja-JP" altLang="en-US" b="1" dirty="0">
                <a:solidFill>
                  <a:schemeClr val="tx1"/>
                </a:solidFill>
                <a:effectLst/>
                <a:latin typeface="Times New Roman" pitchFamily="18" charset="0"/>
                <a:cs typeface="Times New Roman" pitchFamily="18" charset="0"/>
              </a:rPr>
              <a:t>ホッキョクグマの住処が失われる</a:t>
            </a:r>
            <a:r>
              <a:rPr lang="ja-JP" altLang="en-US" dirty="0">
                <a:solidFill>
                  <a:schemeClr val="tx1"/>
                </a:solidFill>
                <a:effectLst/>
                <a:latin typeface="Times New Roman" pitchFamily="18" charset="0"/>
                <a:cs typeface="Times New Roman" pitchFamily="18" charset="0"/>
              </a:rPr>
              <a:t>という問題も発生している</a:t>
            </a:r>
            <a:r>
              <a:rPr lang="ja-JP" altLang="en-US" b="1" dirty="0">
                <a:solidFill>
                  <a:schemeClr val="tx1"/>
                </a:solidFill>
                <a:effectLst/>
                <a:latin typeface="Times New Roman" pitchFamily="18" charset="0"/>
                <a:cs typeface="Times New Roman" pitchFamily="18" charset="0"/>
              </a:rPr>
              <a:t>。</a:t>
            </a:r>
            <a:endParaRPr lang="en-US" altLang="ja-JP" dirty="0">
              <a:solidFill>
                <a:schemeClr val="tx1"/>
              </a:solidFill>
              <a:effectLst/>
              <a:latin typeface="Times New Roman" pitchFamily="18" charset="0"/>
              <a:cs typeface="Times New Roman" pitchFamily="18" charset="0"/>
            </a:endParaRPr>
          </a:p>
          <a:p>
            <a:pPr marL="360000"/>
            <a:r>
              <a:rPr lang="en-US" altLang="ja-JP" dirty="0" err="1" smtClean="0">
                <a:solidFill>
                  <a:schemeClr val="tx1"/>
                </a:solidFill>
                <a:effectLst/>
                <a:latin typeface="Times New Roman" pitchFamily="18" charset="0"/>
                <a:cs typeface="Times New Roman" pitchFamily="18" charset="0"/>
              </a:rPr>
              <a:t>Hơn</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nữa</a:t>
            </a:r>
            <a:r>
              <a:rPr lang="en-US" altLang="ja-JP" smtClean="0">
                <a:solidFill>
                  <a:schemeClr val="tx1"/>
                </a:solidFill>
                <a:effectLst/>
                <a:latin typeface="Times New Roman" pitchFamily="18" charset="0"/>
                <a:cs typeface="Times New Roman" pitchFamily="18" charset="0"/>
              </a:rPr>
              <a:t>, băng</a:t>
            </a:r>
            <a:r>
              <a:rPr lang="vi-VN" altLang="ja-JP" smtClean="0">
                <a:solidFill>
                  <a:schemeClr val="tx1"/>
                </a:solidFill>
                <a:effectLst/>
                <a:latin typeface="Times New Roman" pitchFamily="18" charset="0"/>
                <a:cs typeface="Times New Roman" pitchFamily="18" charset="0"/>
              </a:rPr>
              <a:t> ở</a:t>
            </a:r>
            <a:r>
              <a:rPr lang="en-US" altLang="ja-JP"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bắc</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cực</a:t>
            </a:r>
            <a:r>
              <a:rPr lang="en-US" altLang="ja-JP" dirty="0" smtClean="0">
                <a:solidFill>
                  <a:schemeClr val="tx1"/>
                </a:solidFill>
                <a:effectLst/>
                <a:latin typeface="Times New Roman" pitchFamily="18" charset="0"/>
                <a:cs typeface="Times New Roman" pitchFamily="18" charset="0"/>
              </a:rPr>
              <a:t> tan </a:t>
            </a:r>
            <a:r>
              <a:rPr lang="en-US" altLang="ja-JP" dirty="0" err="1" smtClean="0">
                <a:solidFill>
                  <a:schemeClr val="tx1"/>
                </a:solidFill>
                <a:effectLst/>
                <a:latin typeface="Times New Roman" pitchFamily="18" charset="0"/>
                <a:cs typeface="Times New Roman" pitchFamily="18" charset="0"/>
              </a:rPr>
              <a:t>chảy</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vì</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sự</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nóng</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lên</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dẫn</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đến</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phát</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sinh</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vấn</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đề</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là</a:t>
            </a:r>
            <a:r>
              <a:rPr lang="en-US" altLang="ja-JP" dirty="0" smtClean="0">
                <a:solidFill>
                  <a:schemeClr val="tx1"/>
                </a:solidFill>
                <a:effectLst/>
                <a:latin typeface="Times New Roman" pitchFamily="18" charset="0"/>
                <a:cs typeface="Times New Roman" pitchFamily="18" charset="0"/>
              </a:rPr>
              <a:t> </a:t>
            </a:r>
            <a:r>
              <a:rPr lang="en-US" altLang="ja-JP" err="1" smtClean="0">
                <a:solidFill>
                  <a:schemeClr val="tx1"/>
                </a:solidFill>
                <a:effectLst/>
                <a:latin typeface="Times New Roman" pitchFamily="18" charset="0"/>
                <a:cs typeface="Times New Roman" pitchFamily="18" charset="0"/>
              </a:rPr>
              <a:t>nơi</a:t>
            </a:r>
            <a:r>
              <a:rPr lang="en-US" altLang="ja-JP" smtClean="0">
                <a:solidFill>
                  <a:schemeClr val="tx1"/>
                </a:solidFill>
                <a:effectLst/>
                <a:latin typeface="Times New Roman" pitchFamily="18" charset="0"/>
                <a:cs typeface="Times New Roman" pitchFamily="18" charset="0"/>
              </a:rPr>
              <a:t> </a:t>
            </a:r>
            <a:r>
              <a:rPr lang="vi-VN" altLang="ja-JP" smtClean="0">
                <a:solidFill>
                  <a:schemeClr val="tx1"/>
                </a:solidFill>
                <a:latin typeface="Times New Roman" pitchFamily="18" charset="0"/>
                <a:cs typeface="Times New Roman" pitchFamily="18" charset="0"/>
              </a:rPr>
              <a:t>ở của</a:t>
            </a:r>
            <a:r>
              <a:rPr lang="en-US" altLang="ja-JP"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gấu</a:t>
            </a:r>
            <a:r>
              <a:rPr lang="en-US" altLang="ja-JP" dirty="0" smtClean="0">
                <a:solidFill>
                  <a:schemeClr val="tx1"/>
                </a:solidFill>
                <a:effectLst/>
                <a:latin typeface="Times New Roman" pitchFamily="18" charset="0"/>
                <a:cs typeface="Times New Roman" pitchFamily="18" charset="0"/>
              </a:rPr>
              <a:t> </a:t>
            </a:r>
            <a:r>
              <a:rPr lang="en-US" altLang="ja-JP" dirty="0" err="1" smtClean="0">
                <a:solidFill>
                  <a:schemeClr val="tx1"/>
                </a:solidFill>
                <a:effectLst/>
                <a:latin typeface="Times New Roman" pitchFamily="18" charset="0"/>
                <a:cs typeface="Times New Roman" pitchFamily="18" charset="0"/>
              </a:rPr>
              <a:t>bắc</a:t>
            </a:r>
            <a:r>
              <a:rPr lang="en-US" altLang="ja-JP" dirty="0" smtClean="0">
                <a:solidFill>
                  <a:schemeClr val="tx1"/>
                </a:solidFill>
                <a:effectLst/>
                <a:latin typeface="Times New Roman" pitchFamily="18" charset="0"/>
                <a:cs typeface="Times New Roman" pitchFamily="18" charset="0"/>
              </a:rPr>
              <a:t> </a:t>
            </a:r>
            <a:r>
              <a:rPr lang="en-US" altLang="ja-JP" err="1" smtClean="0">
                <a:solidFill>
                  <a:schemeClr val="tx1"/>
                </a:solidFill>
                <a:effectLst/>
                <a:latin typeface="Times New Roman" pitchFamily="18" charset="0"/>
                <a:cs typeface="Times New Roman" pitchFamily="18" charset="0"/>
              </a:rPr>
              <a:t>cực</a:t>
            </a:r>
            <a:r>
              <a:rPr lang="en-US" altLang="ja-JP" smtClean="0">
                <a:solidFill>
                  <a:schemeClr val="tx1"/>
                </a:solidFill>
                <a:effectLst/>
                <a:latin typeface="Times New Roman" pitchFamily="18" charset="0"/>
                <a:cs typeface="Times New Roman" pitchFamily="18" charset="0"/>
              </a:rPr>
              <a:t> </a:t>
            </a:r>
            <a:r>
              <a:rPr lang="vi-VN" altLang="ja-JP" smtClean="0">
                <a:solidFill>
                  <a:schemeClr val="tx1"/>
                </a:solidFill>
                <a:effectLst/>
                <a:latin typeface="Times New Roman" pitchFamily="18" charset="0"/>
                <a:cs typeface="Times New Roman" pitchFamily="18" charset="0"/>
              </a:rPr>
              <a:t>bị </a:t>
            </a:r>
            <a:r>
              <a:rPr lang="en-US" altLang="ja-JP" smtClean="0">
                <a:solidFill>
                  <a:schemeClr val="tx1"/>
                </a:solidFill>
                <a:effectLst/>
                <a:latin typeface="Times New Roman" pitchFamily="18" charset="0"/>
                <a:cs typeface="Times New Roman" pitchFamily="18" charset="0"/>
              </a:rPr>
              <a:t>mất </a:t>
            </a:r>
            <a:r>
              <a:rPr lang="en-US" altLang="ja-JP" err="1" smtClean="0">
                <a:solidFill>
                  <a:schemeClr val="tx1"/>
                </a:solidFill>
                <a:effectLst/>
                <a:latin typeface="Times New Roman" pitchFamily="18" charset="0"/>
                <a:cs typeface="Times New Roman" pitchFamily="18" charset="0"/>
              </a:rPr>
              <a:t>đi</a:t>
            </a:r>
            <a:r>
              <a:rPr lang="en-US" altLang="ja-JP" smtClean="0">
                <a:solidFill>
                  <a:schemeClr val="tx1"/>
                </a:solidFill>
                <a:effectLst/>
                <a:latin typeface="Times New Roman" pitchFamily="18" charset="0"/>
                <a:cs typeface="Times New Roman" pitchFamily="18" charset="0"/>
              </a:rPr>
              <a:t>.</a:t>
            </a:r>
            <a:endParaRPr lang="vi-VN" altLang="ja-JP" smtClean="0">
              <a:solidFill>
                <a:schemeClr val="tx1"/>
              </a:solidFill>
              <a:effectLst/>
              <a:latin typeface="Times New Roman" pitchFamily="18" charset="0"/>
              <a:cs typeface="Times New Roman" pitchFamily="18" charset="0"/>
            </a:endParaRPr>
          </a:p>
          <a:p>
            <a:pPr marL="360000"/>
            <a:endParaRPr lang="en-US" altLang="ja-JP" dirty="0" smtClean="0">
              <a:solidFill>
                <a:schemeClr val="tx1"/>
              </a:solidFill>
              <a:effectLst/>
              <a:latin typeface="Times New Roman" pitchFamily="18" charset="0"/>
              <a:cs typeface="Times New Roman" pitchFamily="18" charset="0"/>
            </a:endParaRPr>
          </a:p>
          <a:p>
            <a:pPr>
              <a:lnSpc>
                <a:spcPct val="150000"/>
              </a:lnSpc>
            </a:pPr>
            <a:endParaRPr lang="en-US" altLang="ja-JP" dirty="0">
              <a:solidFill>
                <a:schemeClr val="tx1"/>
              </a:solidFill>
              <a:latin typeface="Times New Roman" pitchFamily="18" charset="0"/>
              <a:cs typeface="Times New Roman" pitchFamily="18" charset="0"/>
            </a:endParaRPr>
          </a:p>
          <a:p>
            <a:pPr>
              <a:lnSpc>
                <a:spcPct val="150000"/>
              </a:lnSpc>
            </a:pPr>
            <a:r>
              <a:rPr lang="ja-JP" altLang="en-US" dirty="0" smtClean="0">
                <a:solidFill>
                  <a:srgbClr val="FF0000"/>
                </a:solidFill>
                <a:effectLst/>
                <a:latin typeface="Times New Roman" pitchFamily="18" charset="0"/>
                <a:cs typeface="Times New Roman" pitchFamily="18" charset="0"/>
              </a:rPr>
              <a:t>私</a:t>
            </a:r>
            <a:r>
              <a:rPr lang="ja-JP" altLang="en-US" dirty="0">
                <a:solidFill>
                  <a:srgbClr val="FF0000"/>
                </a:solidFill>
                <a:effectLst/>
                <a:latin typeface="Times New Roman" pitchFamily="18" charset="0"/>
                <a:cs typeface="Times New Roman" pitchFamily="18" charset="0"/>
              </a:rPr>
              <a:t>たちも動物も、安心して暮らし続けられるように、みんな</a:t>
            </a:r>
            <a:r>
              <a:rPr lang="ja-JP" altLang="en-US" dirty="0">
                <a:solidFill>
                  <a:srgbClr val="FF0000"/>
                </a:solidFill>
                <a:latin typeface="Times New Roman" pitchFamily="18" charset="0"/>
                <a:cs typeface="Times New Roman" pitchFamily="18" charset="0"/>
              </a:rPr>
              <a:t>で</a:t>
            </a:r>
            <a:r>
              <a:rPr lang="ja-JP" altLang="en-US" dirty="0">
                <a:solidFill>
                  <a:srgbClr val="FF0000"/>
                </a:solidFill>
                <a:effectLst/>
                <a:latin typeface="Times New Roman" pitchFamily="18" charset="0"/>
                <a:cs typeface="Times New Roman" pitchFamily="18" charset="0"/>
              </a:rPr>
              <a:t>こまめに電気を消すようにしよう</a:t>
            </a:r>
            <a:r>
              <a:rPr lang="ja-JP" altLang="en-US" dirty="0" smtClean="0">
                <a:solidFill>
                  <a:srgbClr val="FF0000"/>
                </a:solidFill>
                <a:effectLst/>
                <a:latin typeface="Times New Roman" pitchFamily="18" charset="0"/>
                <a:cs typeface="Times New Roman" pitchFamily="18" charset="0"/>
              </a:rPr>
              <a:t>！</a:t>
            </a:r>
            <a:endParaRPr lang="en-US" altLang="ja-JP" dirty="0" smtClean="0">
              <a:solidFill>
                <a:srgbClr val="FF0000"/>
              </a:solidFill>
              <a:effectLst/>
              <a:latin typeface="Times New Roman" pitchFamily="18" charset="0"/>
              <a:cs typeface="Times New Roman" pitchFamily="18" charset="0"/>
            </a:endParaRPr>
          </a:p>
          <a:p>
            <a:r>
              <a:rPr lang="en-US" altLang="ja-JP" err="1" smtClean="0">
                <a:solidFill>
                  <a:srgbClr val="FF0000"/>
                </a:solidFill>
                <a:effectLst/>
                <a:latin typeface="Times New Roman" pitchFamily="18" charset="0"/>
                <a:cs typeface="Times New Roman" pitchFamily="18" charset="0"/>
              </a:rPr>
              <a:t>Chúng</a:t>
            </a:r>
            <a:r>
              <a:rPr lang="en-US" altLang="ja-JP" smtClean="0">
                <a:solidFill>
                  <a:srgbClr val="FF0000"/>
                </a:solidFill>
                <a:effectLst/>
                <a:latin typeface="Times New Roman" pitchFamily="18" charset="0"/>
                <a:cs typeface="Times New Roman" pitchFamily="18" charset="0"/>
              </a:rPr>
              <a:t> ta </a:t>
            </a:r>
            <a:r>
              <a:rPr lang="en-US" altLang="ja-JP" dirty="0" err="1" smtClean="0">
                <a:solidFill>
                  <a:srgbClr val="FF0000"/>
                </a:solidFill>
                <a:effectLst/>
                <a:latin typeface="Times New Roman" pitchFamily="18" charset="0"/>
                <a:cs typeface="Times New Roman" pitchFamily="18" charset="0"/>
              </a:rPr>
              <a:t>cũng</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như</a:t>
            </a:r>
            <a:r>
              <a:rPr lang="en-US" altLang="ja-JP" dirty="0" smtClean="0">
                <a:solidFill>
                  <a:srgbClr val="FF0000"/>
                </a:solidFill>
                <a:effectLst/>
                <a:latin typeface="Times New Roman" pitchFamily="18" charset="0"/>
                <a:cs typeface="Times New Roman" pitchFamily="18" charset="0"/>
              </a:rPr>
              <a:t> </a:t>
            </a:r>
            <a:r>
              <a:rPr lang="en-US" altLang="ja-JP" err="1" smtClean="0">
                <a:solidFill>
                  <a:srgbClr val="FF0000"/>
                </a:solidFill>
                <a:effectLst/>
                <a:latin typeface="Times New Roman" pitchFamily="18" charset="0"/>
                <a:cs typeface="Times New Roman" pitchFamily="18" charset="0"/>
              </a:rPr>
              <a:t>động</a:t>
            </a:r>
            <a:r>
              <a:rPr lang="en-US" altLang="ja-JP" smtClean="0">
                <a:solidFill>
                  <a:srgbClr val="FF0000"/>
                </a:solidFill>
                <a:effectLst/>
                <a:latin typeface="Times New Roman" pitchFamily="18" charset="0"/>
                <a:cs typeface="Times New Roman" pitchFamily="18" charset="0"/>
              </a:rPr>
              <a:t> vật</a:t>
            </a:r>
            <a:r>
              <a:rPr lang="vi-VN" altLang="ja-JP" smtClean="0">
                <a:solidFill>
                  <a:srgbClr val="FF0000"/>
                </a:solidFill>
                <a:effectLst/>
                <a:latin typeface="Times New Roman" pitchFamily="18" charset="0"/>
                <a:cs typeface="Times New Roman" pitchFamily="18" charset="0"/>
              </a:rPr>
              <a:t>,</a:t>
            </a:r>
            <a:r>
              <a:rPr lang="en-US" altLang="ja-JP"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để</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tiếp</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tục</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cuộc</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sống</a:t>
            </a:r>
            <a:r>
              <a:rPr lang="en-US" altLang="ja-JP" dirty="0" smtClean="0">
                <a:solidFill>
                  <a:srgbClr val="FF0000"/>
                </a:solidFill>
                <a:effectLst/>
                <a:latin typeface="Times New Roman" pitchFamily="18" charset="0"/>
                <a:cs typeface="Times New Roman" pitchFamily="18" charset="0"/>
              </a:rPr>
              <a:t> an </a:t>
            </a:r>
            <a:r>
              <a:rPr lang="en-US" altLang="ja-JP" dirty="0" err="1" smtClean="0">
                <a:solidFill>
                  <a:srgbClr val="FF0000"/>
                </a:solidFill>
                <a:effectLst/>
                <a:latin typeface="Times New Roman" pitchFamily="18" charset="0"/>
                <a:cs typeface="Times New Roman" pitchFamily="18" charset="0"/>
              </a:rPr>
              <a:t>toàn</a:t>
            </a:r>
            <a:r>
              <a:rPr lang="en-US" altLang="ja-JP" dirty="0">
                <a:solidFill>
                  <a:srgbClr val="FF0000"/>
                </a:solidFill>
                <a:latin typeface="Times New Roman" pitchFamily="18" charset="0"/>
                <a:cs typeface="Times New Roman" pitchFamily="18" charset="0"/>
              </a:rPr>
              <a:t> </a:t>
            </a:r>
            <a:r>
              <a:rPr lang="en-US" altLang="ja-JP" dirty="0" err="1" smtClean="0">
                <a:solidFill>
                  <a:srgbClr val="FF0000"/>
                </a:solidFill>
                <a:latin typeface="Times New Roman" pitchFamily="18" charset="0"/>
                <a:cs typeface="Times New Roman" pitchFamily="18" charset="0"/>
              </a:rPr>
              <a:t>hãy</a:t>
            </a:r>
            <a:r>
              <a:rPr lang="en-US" altLang="ja-JP" dirty="0" smtClean="0">
                <a:solidFill>
                  <a:srgbClr val="FF0000"/>
                </a:solidFill>
                <a:latin typeface="Times New Roman" pitchFamily="18" charset="0"/>
                <a:cs typeface="Times New Roman" pitchFamily="18" charset="0"/>
              </a:rPr>
              <a:t> </a:t>
            </a:r>
            <a:r>
              <a:rPr lang="en-US" altLang="ja-JP" err="1" smtClean="0">
                <a:solidFill>
                  <a:srgbClr val="FF0000"/>
                </a:solidFill>
                <a:latin typeface="Times New Roman" pitchFamily="18" charset="0"/>
                <a:cs typeface="Times New Roman" pitchFamily="18" charset="0"/>
              </a:rPr>
              <a:t>cũng</a:t>
            </a:r>
            <a:r>
              <a:rPr lang="en-US" altLang="ja-JP" smtClean="0">
                <a:solidFill>
                  <a:srgbClr val="FF0000"/>
                </a:solidFill>
                <a:latin typeface="Times New Roman" pitchFamily="18" charset="0"/>
                <a:cs typeface="Times New Roman" pitchFamily="18" charset="0"/>
              </a:rPr>
              <a:t> nhau</a:t>
            </a:r>
            <a:r>
              <a:rPr lang="vi-VN" altLang="ja-JP" smtClean="0">
                <a:solidFill>
                  <a:srgbClr val="FF0000"/>
                </a:solidFill>
                <a:latin typeface="Times New Roman" pitchFamily="18" charset="0"/>
                <a:cs typeface="Times New Roman" pitchFamily="18" charset="0"/>
              </a:rPr>
              <a:t> </a:t>
            </a:r>
            <a:r>
              <a:rPr lang="en-US" altLang="ja-JP" smtClean="0">
                <a:solidFill>
                  <a:srgbClr val="FF0000"/>
                </a:solidFill>
                <a:latin typeface="Times New Roman" pitchFamily="18" charset="0"/>
                <a:cs typeface="Times New Roman" pitchFamily="18" charset="0"/>
              </a:rPr>
              <a:t>tắt </a:t>
            </a:r>
            <a:r>
              <a:rPr lang="en-US" altLang="ja-JP" dirty="0" err="1" smtClean="0">
                <a:solidFill>
                  <a:srgbClr val="FF0000"/>
                </a:solidFill>
                <a:latin typeface="Times New Roman" pitchFamily="18" charset="0"/>
                <a:cs typeface="Times New Roman" pitchFamily="18" charset="0"/>
              </a:rPr>
              <a:t>điện</a:t>
            </a:r>
            <a:r>
              <a:rPr lang="en-US" altLang="ja-JP" dirty="0" smtClean="0">
                <a:solidFill>
                  <a:srgbClr val="FF0000"/>
                </a:solidFill>
                <a:latin typeface="Times New Roman" pitchFamily="18" charset="0"/>
                <a:cs typeface="Times New Roman" pitchFamily="18" charset="0"/>
              </a:rPr>
              <a:t> </a:t>
            </a:r>
            <a:r>
              <a:rPr lang="en-US" altLang="ja-JP" dirty="0" err="1" smtClean="0">
                <a:solidFill>
                  <a:srgbClr val="FF0000"/>
                </a:solidFill>
                <a:latin typeface="Times New Roman" pitchFamily="18" charset="0"/>
                <a:cs typeface="Times New Roman" pitchFamily="18" charset="0"/>
              </a:rPr>
              <a:t>thường</a:t>
            </a:r>
            <a:r>
              <a:rPr lang="en-US" altLang="ja-JP" dirty="0" smtClean="0">
                <a:solidFill>
                  <a:srgbClr val="FF0000"/>
                </a:solidFill>
                <a:latin typeface="Times New Roman" pitchFamily="18" charset="0"/>
                <a:cs typeface="Times New Roman" pitchFamily="18" charset="0"/>
              </a:rPr>
              <a:t> </a:t>
            </a:r>
            <a:r>
              <a:rPr lang="en-US" altLang="ja-JP" dirty="0" err="1" smtClean="0">
                <a:solidFill>
                  <a:srgbClr val="FF0000"/>
                </a:solidFill>
                <a:latin typeface="Times New Roman" pitchFamily="18" charset="0"/>
                <a:cs typeface="Times New Roman" pitchFamily="18" charset="0"/>
              </a:rPr>
              <a:t>xuyên</a:t>
            </a:r>
            <a:r>
              <a:rPr lang="en-US" altLang="ja-JP" dirty="0" smtClean="0">
                <a:solidFill>
                  <a:srgbClr val="FF0000"/>
                </a:solidFill>
                <a:latin typeface="Times New Roman" pitchFamily="18" charset="0"/>
                <a:cs typeface="Times New Roman" pitchFamily="18" charset="0"/>
              </a:rPr>
              <a:t>.</a:t>
            </a:r>
            <a:endParaRPr lang="en-US" altLang="ja-JP" dirty="0">
              <a:solidFill>
                <a:srgbClr val="FF0000"/>
              </a:solidFill>
              <a:effectLst/>
              <a:latin typeface="Times New Roman" pitchFamily="18" charset="0"/>
              <a:cs typeface="Times New Roman" pitchFamily="18" charset="0"/>
            </a:endParaRPr>
          </a:p>
        </p:txBody>
      </p:sp>
      <p:pic>
        <p:nvPicPr>
          <p:cNvPr id="1026" name="Picture 2">
            <a:extLst>
              <a:ext uri="{FF2B5EF4-FFF2-40B4-BE49-F238E27FC236}">
                <a16:creationId xmlns:a16="http://schemas.microsoft.com/office/drawing/2014/main" xmlns="" id="{26D1762F-E312-47F3-85A3-60BF5F012B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80808" y="3483078"/>
            <a:ext cx="2734280" cy="2734280"/>
          </a:xfrm>
          <a:prstGeom prst="rect">
            <a:avLst/>
          </a:prstGeom>
          <a:noFill/>
          <a:extLst>
            <a:ext uri="{909E8E84-426E-40DD-AFC4-6F175D3DCCD1}">
              <a14:hiddenFill xmlns:a14="http://schemas.microsoft.com/office/drawing/2010/main">
                <a:solidFill>
                  <a:srgbClr val="FFFFFF"/>
                </a:solidFill>
              </a14:hiddenFill>
            </a:ext>
          </a:extLst>
        </p:spPr>
      </p:pic>
      <p:sp>
        <p:nvSpPr>
          <p:cNvPr id="2" name="吹き出し: 円形 1">
            <a:extLst>
              <a:ext uri="{FF2B5EF4-FFF2-40B4-BE49-F238E27FC236}">
                <a16:creationId xmlns:a16="http://schemas.microsoft.com/office/drawing/2014/main" xmlns="" id="{18FB2570-44BF-4292-ADA3-1FED76C96EB9}"/>
              </a:ext>
            </a:extLst>
          </p:cNvPr>
          <p:cNvSpPr/>
          <p:nvPr/>
        </p:nvSpPr>
        <p:spPr>
          <a:xfrm>
            <a:off x="8500352" y="4735099"/>
            <a:ext cx="1582173" cy="660217"/>
          </a:xfrm>
          <a:prstGeom prst="wedgeEllipseCallout">
            <a:avLst>
              <a:gd name="adj1" fmla="val 55183"/>
              <a:gd name="adj2" fmla="val -47432"/>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tx1"/>
                </a:solidFill>
                <a:latin typeface="Times New Roman" pitchFamily="18" charset="0"/>
                <a:cs typeface="Times New Roman" pitchFamily="18" charset="0"/>
              </a:rPr>
              <a:t>Cứu</a:t>
            </a:r>
            <a:r>
              <a:rPr kumimoji="1" lang="en-US" altLang="ja-JP" dirty="0" smtClean="0">
                <a:solidFill>
                  <a:schemeClr val="tx1"/>
                </a:solidFill>
                <a:latin typeface="Times New Roman" pitchFamily="18" charset="0"/>
                <a:cs typeface="Times New Roman" pitchFamily="18" charset="0"/>
              </a:rPr>
              <a:t> </a:t>
            </a:r>
            <a:r>
              <a:rPr kumimoji="1" lang="en-US" altLang="ja-JP" dirty="0" err="1" smtClean="0">
                <a:solidFill>
                  <a:schemeClr val="tx1"/>
                </a:solidFill>
                <a:latin typeface="Times New Roman" pitchFamily="18" charset="0"/>
                <a:cs typeface="Times New Roman" pitchFamily="18" charset="0"/>
              </a:rPr>
              <a:t>tôi</a:t>
            </a:r>
            <a:r>
              <a:rPr kumimoji="1" lang="ja-JP" altLang="en-US" dirty="0" smtClean="0">
                <a:solidFill>
                  <a:schemeClr val="tx1"/>
                </a:solidFill>
                <a:latin typeface="Times New Roman" pitchFamily="18" charset="0"/>
                <a:cs typeface="Times New Roman" pitchFamily="18" charset="0"/>
              </a:rPr>
              <a:t>～</a:t>
            </a:r>
            <a:endParaRPr kumimoji="1" lang="ja-JP" altLang="en-US" dirty="0">
              <a:solidFill>
                <a:schemeClr val="tx1"/>
              </a:solidFill>
              <a:latin typeface="Times New Roman" pitchFamily="18" charset="0"/>
              <a:cs typeface="Times New Roman" pitchFamily="18" charset="0"/>
            </a:endParaRPr>
          </a:p>
        </p:txBody>
      </p:sp>
      <p:sp>
        <p:nvSpPr>
          <p:cNvPr id="8" name="正方形/長方形 7">
            <a:extLst>
              <a:ext uri="{FF2B5EF4-FFF2-40B4-BE49-F238E27FC236}">
                <a16:creationId xmlns:a16="http://schemas.microsoft.com/office/drawing/2014/main" xmlns="" id="{E4B4D669-6ADE-4C4F-8F4C-8E2C703070BF}"/>
              </a:ext>
            </a:extLst>
          </p:cNvPr>
          <p:cNvSpPr/>
          <p:nvPr/>
        </p:nvSpPr>
        <p:spPr>
          <a:xfrm>
            <a:off x="7962900" y="6041924"/>
            <a:ext cx="4229100" cy="81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1"/>
            <a:r>
              <a:rPr lang="en-US" altLang="ja-JP" sz="1200" b="1" dirty="0">
                <a:solidFill>
                  <a:schemeClr val="tx1"/>
                </a:solidFill>
                <a:latin typeface="Times New Roman" pitchFamily="18" charset="0"/>
                <a:cs typeface="Times New Roman" pitchFamily="18" charset="0"/>
              </a:rPr>
              <a:t>(</a:t>
            </a:r>
            <a:r>
              <a:rPr lang="ja-JP" altLang="en-US" sz="1200" b="1" dirty="0">
                <a:solidFill>
                  <a:schemeClr val="tx1"/>
                </a:solidFill>
                <a:latin typeface="Times New Roman" pitchFamily="18" charset="0"/>
                <a:cs typeface="Times New Roman" pitchFamily="18" charset="0"/>
              </a:rPr>
              <a:t>引用</a:t>
            </a:r>
            <a:r>
              <a:rPr lang="en-US" altLang="ja-JP" sz="1200" b="1" dirty="0" smtClean="0">
                <a:solidFill>
                  <a:schemeClr val="tx1"/>
                </a:solidFill>
                <a:latin typeface="Times New Roman" pitchFamily="18" charset="0"/>
                <a:cs typeface="Times New Roman" pitchFamily="18" charset="0"/>
              </a:rPr>
              <a:t>) (</a:t>
            </a:r>
            <a:r>
              <a:rPr lang="en-US" altLang="ja-JP" sz="1200" b="1" dirty="0" err="1" smtClean="0">
                <a:solidFill>
                  <a:schemeClr val="tx1"/>
                </a:solidFill>
                <a:latin typeface="Times New Roman" pitchFamily="18" charset="0"/>
                <a:cs typeface="Times New Roman" pitchFamily="18" charset="0"/>
              </a:rPr>
              <a:t>trích</a:t>
            </a:r>
            <a:r>
              <a:rPr lang="en-US" altLang="ja-JP" sz="1200" b="1" dirty="0" smtClean="0">
                <a:solidFill>
                  <a:schemeClr val="tx1"/>
                </a:solidFill>
                <a:latin typeface="Times New Roman" pitchFamily="18" charset="0"/>
                <a:cs typeface="Times New Roman" pitchFamily="18" charset="0"/>
              </a:rPr>
              <a:t> </a:t>
            </a:r>
            <a:r>
              <a:rPr lang="en-US" altLang="ja-JP" sz="1200" b="1" dirty="0" err="1" smtClean="0">
                <a:solidFill>
                  <a:schemeClr val="tx1"/>
                </a:solidFill>
                <a:latin typeface="Times New Roman" pitchFamily="18" charset="0"/>
                <a:cs typeface="Times New Roman" pitchFamily="18" charset="0"/>
              </a:rPr>
              <a:t>dẫn</a:t>
            </a:r>
            <a:r>
              <a:rPr lang="en-US" altLang="ja-JP" sz="1200" b="1" dirty="0" smtClean="0">
                <a:solidFill>
                  <a:schemeClr val="tx1"/>
                </a:solidFill>
                <a:latin typeface="Times New Roman" pitchFamily="18" charset="0"/>
                <a:cs typeface="Times New Roman" pitchFamily="18" charset="0"/>
              </a:rPr>
              <a:t>)</a:t>
            </a:r>
            <a:endParaRPr lang="en-US" altLang="ja-JP" sz="1200" b="1" dirty="0">
              <a:solidFill>
                <a:schemeClr val="tx1"/>
              </a:solidFill>
              <a:latin typeface="Times New Roman" pitchFamily="18" charset="0"/>
              <a:cs typeface="Times New Roman" pitchFamily="18" charset="0"/>
            </a:endParaRPr>
          </a:p>
          <a:p>
            <a:pPr latinLnBrk="1"/>
            <a:r>
              <a:rPr lang="en-US" altLang="ja-JP" sz="1200" dirty="0">
                <a:solidFill>
                  <a:schemeClr val="tx1"/>
                </a:solidFill>
                <a:latin typeface="Times New Roman" pitchFamily="18" charset="0"/>
                <a:cs typeface="Times New Roman" pitchFamily="18" charset="0"/>
              </a:rPr>
              <a:t>BBC NEWS JAPAN</a:t>
            </a:r>
            <a:r>
              <a:rPr lang="ja-JP" altLang="en-US" sz="1200" dirty="0">
                <a:solidFill>
                  <a:schemeClr val="tx1"/>
                </a:solidFill>
                <a:latin typeface="Times New Roman" pitchFamily="18" charset="0"/>
                <a:cs typeface="Times New Roman" pitchFamily="18" charset="0"/>
              </a:rPr>
              <a:t>：ホッキョクグマ、</a:t>
            </a:r>
            <a:r>
              <a:rPr lang="en-US" altLang="ja-JP" sz="1200" dirty="0">
                <a:solidFill>
                  <a:schemeClr val="tx1"/>
                </a:solidFill>
                <a:latin typeface="Times New Roman" pitchFamily="18" charset="0"/>
                <a:cs typeface="Times New Roman" pitchFamily="18" charset="0"/>
              </a:rPr>
              <a:t>2100</a:t>
            </a:r>
            <a:r>
              <a:rPr lang="ja-JP" altLang="en-US" sz="1200" dirty="0">
                <a:solidFill>
                  <a:schemeClr val="tx1"/>
                </a:solidFill>
                <a:latin typeface="Times New Roman" pitchFamily="18" charset="0"/>
                <a:cs typeface="Times New Roman" pitchFamily="18" charset="0"/>
              </a:rPr>
              <a:t>年までに絶</a:t>
            </a:r>
            <a:r>
              <a:rPr lang="ja-JP" altLang="en-US" sz="1200" dirty="0" smtClean="0">
                <a:solidFill>
                  <a:schemeClr val="tx1"/>
                </a:solidFill>
                <a:latin typeface="Times New Roman" pitchFamily="18" charset="0"/>
                <a:cs typeface="Times New Roman" pitchFamily="18" charset="0"/>
              </a:rPr>
              <a:t>滅</a:t>
            </a:r>
            <a:endParaRPr lang="en-US" altLang="ja-JP" sz="1200" dirty="0" smtClean="0">
              <a:solidFill>
                <a:schemeClr val="tx1"/>
              </a:solidFill>
              <a:latin typeface="Times New Roman" pitchFamily="18" charset="0"/>
              <a:cs typeface="Times New Roman" pitchFamily="18" charset="0"/>
            </a:endParaRPr>
          </a:p>
          <a:p>
            <a:pPr latinLnBrk="1"/>
            <a:r>
              <a:rPr lang="ja-JP" altLang="en-US" sz="1200" dirty="0" smtClean="0">
                <a:solidFill>
                  <a:schemeClr val="tx1"/>
                </a:solidFill>
                <a:latin typeface="Times New Roman" pitchFamily="18" charset="0"/>
                <a:cs typeface="Times New Roman" pitchFamily="18" charset="0"/>
              </a:rPr>
              <a:t>の</a:t>
            </a:r>
            <a:r>
              <a:rPr lang="ja-JP" altLang="en-US" sz="1200" dirty="0">
                <a:solidFill>
                  <a:schemeClr val="tx1"/>
                </a:solidFill>
                <a:latin typeface="Times New Roman" pitchFamily="18" charset="0"/>
                <a:cs typeface="Times New Roman" pitchFamily="18" charset="0"/>
              </a:rPr>
              <a:t>恐れ</a:t>
            </a:r>
            <a:r>
              <a:rPr lang="ja-JP" altLang="en-US" sz="1200" dirty="0" smtClean="0">
                <a:solidFill>
                  <a:schemeClr val="tx1"/>
                </a:solidFill>
                <a:latin typeface="Times New Roman" pitchFamily="18" charset="0"/>
                <a:cs typeface="Times New Roman" pitchFamily="18" charset="0"/>
              </a:rPr>
              <a:t>、気</a:t>
            </a:r>
            <a:r>
              <a:rPr lang="ja-JP" altLang="en-US" sz="1200" dirty="0">
                <a:solidFill>
                  <a:schemeClr val="tx1"/>
                </a:solidFill>
                <a:latin typeface="Times New Roman" pitchFamily="18" charset="0"/>
                <a:cs typeface="Times New Roman" pitchFamily="18" charset="0"/>
              </a:rPr>
              <a:t>候変動で</a:t>
            </a:r>
            <a:r>
              <a:rPr lang="en-US" altLang="ja-JP" sz="1200" i="0" dirty="0">
                <a:solidFill>
                  <a:schemeClr val="tx1"/>
                </a:solidFill>
                <a:effectLst/>
                <a:latin typeface="Times New Roman" pitchFamily="18" charset="0"/>
                <a:cs typeface="Times New Roman" pitchFamily="18" charset="0"/>
              </a:rPr>
              <a:t>, 2020-07-21, </a:t>
            </a:r>
            <a:r>
              <a:rPr lang="ja-JP" altLang="en-US" sz="1200" dirty="0">
                <a:solidFill>
                  <a:schemeClr val="tx1"/>
                </a:solidFill>
                <a:latin typeface="Times New Roman" pitchFamily="18" charset="0"/>
                <a:cs typeface="Times New Roman" pitchFamily="18" charset="0"/>
              </a:rPr>
              <a:t>最終閲覧日</a:t>
            </a:r>
            <a:r>
              <a:rPr lang="en-US" altLang="ja-JP" sz="1200" dirty="0">
                <a:solidFill>
                  <a:schemeClr val="tx1"/>
                </a:solidFill>
                <a:latin typeface="Times New Roman" pitchFamily="18" charset="0"/>
                <a:cs typeface="Times New Roman" pitchFamily="18" charset="0"/>
              </a:rPr>
              <a:t>:2022-11-04, </a:t>
            </a:r>
          </a:p>
          <a:p>
            <a:pPr latinLnBrk="1"/>
            <a:r>
              <a:rPr lang="en-US" altLang="ja-JP" sz="1200" dirty="0">
                <a:solidFill>
                  <a:schemeClr val="tx1"/>
                </a:solidFill>
                <a:latin typeface="Times New Roman" pitchFamily="18" charset="0"/>
                <a:cs typeface="Times New Roman" pitchFamily="18" charset="0"/>
              </a:rPr>
              <a:t>(</a:t>
            </a:r>
            <a:r>
              <a:rPr lang="en-US" altLang="ja-JP" sz="1200" dirty="0">
                <a:solidFill>
                  <a:schemeClr val="tx1"/>
                </a:solidFill>
                <a:latin typeface="Times New Roman" pitchFamily="18" charset="0"/>
                <a:cs typeface="Times New Roman" pitchFamily="18" charset="0"/>
                <a:hlinkClick r:id="rId4">
                  <a:extLst>
                    <a:ext uri="{A12FA001-AC4F-418D-AE19-62706E023703}">
                      <ahyp:hlinkClr xmlns:ahyp="http://schemas.microsoft.com/office/drawing/2018/hyperlinkcolor" xmlns="" val="tx"/>
                    </a:ext>
                  </a:extLst>
                </a:hlinkClick>
              </a:rPr>
              <a:t>https://www.bbc.com/japanese/53481987</a:t>
            </a:r>
            <a:r>
              <a:rPr lang="en-US" altLang="ja-JP" sz="1200" dirty="0">
                <a:solidFill>
                  <a:schemeClr val="tx1"/>
                </a:solidFill>
                <a:latin typeface="Times New Roman" pitchFamily="18" charset="0"/>
                <a:cs typeface="Times New Roman" pitchFamily="18" charset="0"/>
              </a:rPr>
              <a:t>)</a:t>
            </a:r>
            <a:r>
              <a:rPr lang="fr-FR" altLang="ja-JP" sz="1200" dirty="0">
                <a:solidFill>
                  <a:schemeClr val="tx1"/>
                </a:solidFill>
                <a:effectLst/>
                <a:latin typeface="Times New Roman" pitchFamily="18" charset="0"/>
                <a:cs typeface="Times New Roman" pitchFamily="18" charset="0"/>
              </a:rPr>
              <a:t> </a:t>
            </a:r>
            <a:endParaRPr lang="en-US" altLang="ja-JP" sz="1200" dirty="0">
              <a:solidFill>
                <a:schemeClr val="tx1"/>
              </a:solidFill>
              <a:effectLst/>
              <a:latin typeface="Times New Roman" pitchFamily="18" charset="0"/>
              <a:cs typeface="Times New Roman" pitchFamily="18" charset="0"/>
            </a:endParaRPr>
          </a:p>
        </p:txBody>
      </p:sp>
      <p:sp>
        <p:nvSpPr>
          <p:cNvPr id="9" name="正方形/長方形 8">
            <a:extLst>
              <a:ext uri="{FF2B5EF4-FFF2-40B4-BE49-F238E27FC236}">
                <a16:creationId xmlns:a16="http://schemas.microsoft.com/office/drawing/2014/main" xmlns="" id="{815886F6-0235-42A8-B502-A8D29868786A}"/>
              </a:ext>
            </a:extLst>
          </p:cNvPr>
          <p:cNvSpPr/>
          <p:nvPr/>
        </p:nvSpPr>
        <p:spPr>
          <a:xfrm>
            <a:off x="0" y="0"/>
            <a:ext cx="12192000" cy="1101212"/>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effectLst/>
                <a:latin typeface="Times New Roman" pitchFamily="18" charset="0"/>
                <a:cs typeface="Times New Roman" pitchFamily="18" charset="0"/>
              </a:rPr>
              <a:t>　</a:t>
            </a:r>
            <a:r>
              <a:rPr lang="en-US" altLang="ja-JP" sz="3200" b="1" dirty="0">
                <a:solidFill>
                  <a:schemeClr val="bg1"/>
                </a:solidFill>
                <a:effectLst/>
                <a:latin typeface="Times New Roman" pitchFamily="18" charset="0"/>
                <a:cs typeface="Times New Roman" pitchFamily="18" charset="0"/>
              </a:rPr>
              <a:t> A</a:t>
            </a:r>
            <a:r>
              <a:rPr lang="ja-JP" altLang="en-US" sz="3200" b="1" dirty="0">
                <a:solidFill>
                  <a:schemeClr val="bg1"/>
                </a:solidFill>
                <a:effectLst/>
                <a:latin typeface="Times New Roman" pitchFamily="18" charset="0"/>
                <a:cs typeface="Times New Roman" pitchFamily="18" charset="0"/>
              </a:rPr>
              <a:t>４．③ホッキョクグマが北極で暮らせ</a:t>
            </a:r>
            <a:r>
              <a:rPr lang="ja-JP" altLang="en-US" sz="3200" b="1" dirty="0" smtClean="0">
                <a:solidFill>
                  <a:schemeClr val="bg1"/>
                </a:solidFill>
                <a:effectLst/>
                <a:latin typeface="Times New Roman" pitchFamily="18" charset="0"/>
                <a:cs typeface="Times New Roman" pitchFamily="18" charset="0"/>
              </a:rPr>
              <a:t>る</a:t>
            </a:r>
            <a:endParaRPr lang="en-US" altLang="ja-JP" sz="3200" b="1" dirty="0" smtClean="0">
              <a:solidFill>
                <a:schemeClr val="bg1"/>
              </a:solidFill>
              <a:effectLst/>
              <a:latin typeface="Times New Roman" pitchFamily="18" charset="0"/>
              <a:cs typeface="Times New Roman" pitchFamily="18" charset="0"/>
            </a:endParaRPr>
          </a:p>
          <a:p>
            <a:r>
              <a:rPr lang="ja-JP" altLang="en-US" sz="3200" b="1">
                <a:solidFill>
                  <a:schemeClr val="bg1"/>
                </a:solidFill>
                <a:latin typeface="Times New Roman" pitchFamily="18" charset="0"/>
                <a:cs typeface="Times New Roman" pitchFamily="18" charset="0"/>
              </a:rPr>
              <a:t>　</a:t>
            </a:r>
            <a:r>
              <a:rPr lang="vi-VN" altLang="ja-JP" sz="3200" b="1" smtClean="0">
                <a:solidFill>
                  <a:schemeClr val="bg1"/>
                </a:solidFill>
                <a:latin typeface="Times New Roman" pitchFamily="18" charset="0"/>
                <a:cs typeface="Times New Roman" pitchFamily="18" charset="0"/>
              </a:rPr>
              <a:t>Đáp án câu</a:t>
            </a:r>
            <a:r>
              <a:rPr lang="ja-JP" altLang="en-US" sz="3200" b="1" smtClean="0">
                <a:solidFill>
                  <a:schemeClr val="bg1"/>
                </a:solidFill>
                <a:latin typeface="Times New Roman" pitchFamily="18" charset="0"/>
                <a:cs typeface="Times New Roman" pitchFamily="18" charset="0"/>
              </a:rPr>
              <a:t>４</a:t>
            </a:r>
            <a:r>
              <a:rPr lang="ja-JP" altLang="en-US" sz="3200" b="1" dirty="0">
                <a:solidFill>
                  <a:schemeClr val="bg1"/>
                </a:solidFill>
                <a:latin typeface="Times New Roman" pitchFamily="18" charset="0"/>
                <a:cs typeface="Times New Roman" pitchFamily="18" charset="0"/>
              </a:rPr>
              <a:t>．③ </a:t>
            </a:r>
            <a:r>
              <a:rPr lang="en-US" altLang="ja-JP" sz="3200" b="1" dirty="0" err="1">
                <a:solidFill>
                  <a:schemeClr val="bg1"/>
                </a:solidFill>
                <a:latin typeface="Times New Roman" pitchFamily="18" charset="0"/>
                <a:cs typeface="Times New Roman" pitchFamily="18" charset="0"/>
              </a:rPr>
              <a:t>Gấu</a:t>
            </a:r>
            <a:r>
              <a:rPr lang="en-US" altLang="ja-JP" sz="3200" b="1" dirty="0">
                <a:solidFill>
                  <a:schemeClr val="bg1"/>
                </a:solidFill>
                <a:latin typeface="Times New Roman" pitchFamily="18" charset="0"/>
                <a:cs typeface="Times New Roman" pitchFamily="18" charset="0"/>
              </a:rPr>
              <a:t> </a:t>
            </a:r>
            <a:r>
              <a:rPr lang="en-US" altLang="ja-JP" sz="3200" b="1" dirty="0" err="1" smtClean="0">
                <a:solidFill>
                  <a:schemeClr val="bg1"/>
                </a:solidFill>
                <a:latin typeface="Times New Roman" pitchFamily="18" charset="0"/>
                <a:cs typeface="Times New Roman" pitchFamily="18" charset="0"/>
              </a:rPr>
              <a:t>bắc</a:t>
            </a:r>
            <a:r>
              <a:rPr lang="en-US" altLang="ja-JP" sz="3200" b="1" dirty="0" smtClean="0">
                <a:solidFill>
                  <a:schemeClr val="bg1"/>
                </a:solidFill>
                <a:latin typeface="Times New Roman" pitchFamily="18" charset="0"/>
                <a:cs typeface="Times New Roman" pitchFamily="18" charset="0"/>
              </a:rPr>
              <a:t> </a:t>
            </a:r>
            <a:r>
              <a:rPr lang="en-US" altLang="ja-JP" sz="3200" b="1" dirty="0" err="1" smtClean="0">
                <a:solidFill>
                  <a:schemeClr val="bg1"/>
                </a:solidFill>
                <a:latin typeface="Times New Roman" pitchFamily="18" charset="0"/>
                <a:cs typeface="Times New Roman" pitchFamily="18" charset="0"/>
              </a:rPr>
              <a:t>cực</a:t>
            </a:r>
            <a:r>
              <a:rPr lang="en-US" altLang="ja-JP" sz="3200" b="1" dirty="0" smtClean="0">
                <a:solidFill>
                  <a:schemeClr val="bg1"/>
                </a:solidFill>
                <a:latin typeface="Times New Roman" pitchFamily="18" charset="0"/>
                <a:cs typeface="Times New Roman" pitchFamily="18" charset="0"/>
              </a:rPr>
              <a:t> </a:t>
            </a:r>
            <a:r>
              <a:rPr lang="en-US" altLang="ja-JP" sz="3200" b="1" dirty="0" err="1" smtClean="0">
                <a:solidFill>
                  <a:schemeClr val="bg1"/>
                </a:solidFill>
                <a:latin typeface="Times New Roman" pitchFamily="18" charset="0"/>
                <a:cs typeface="Times New Roman" pitchFamily="18" charset="0"/>
              </a:rPr>
              <a:t>có</a:t>
            </a:r>
            <a:r>
              <a:rPr lang="en-US" altLang="ja-JP" sz="3200" b="1" dirty="0" smtClean="0">
                <a:solidFill>
                  <a:schemeClr val="bg1"/>
                </a:solidFill>
                <a:latin typeface="Times New Roman" pitchFamily="18" charset="0"/>
                <a:cs typeface="Times New Roman" pitchFamily="18" charset="0"/>
              </a:rPr>
              <a:t> </a:t>
            </a:r>
            <a:r>
              <a:rPr lang="en-US" altLang="ja-JP" sz="3200" b="1" dirty="0" err="1">
                <a:solidFill>
                  <a:schemeClr val="bg1"/>
                </a:solidFill>
                <a:latin typeface="Times New Roman" pitchFamily="18" charset="0"/>
                <a:cs typeface="Times New Roman" pitchFamily="18" charset="0"/>
              </a:rPr>
              <a:t>thể</a:t>
            </a:r>
            <a:r>
              <a:rPr lang="en-US" altLang="ja-JP" sz="3200" b="1" dirty="0">
                <a:solidFill>
                  <a:schemeClr val="bg1"/>
                </a:solidFill>
                <a:latin typeface="Times New Roman" pitchFamily="18" charset="0"/>
                <a:cs typeface="Times New Roman" pitchFamily="18" charset="0"/>
              </a:rPr>
              <a:t> </a:t>
            </a:r>
            <a:r>
              <a:rPr lang="en-US" altLang="ja-JP" sz="3200" b="1" dirty="0" err="1">
                <a:solidFill>
                  <a:schemeClr val="bg1"/>
                </a:solidFill>
                <a:latin typeface="Times New Roman" pitchFamily="18" charset="0"/>
                <a:cs typeface="Times New Roman" pitchFamily="18" charset="0"/>
              </a:rPr>
              <a:t>sống</a:t>
            </a:r>
            <a:r>
              <a:rPr lang="en-US" altLang="ja-JP" sz="3200" b="1" dirty="0">
                <a:solidFill>
                  <a:schemeClr val="bg1"/>
                </a:solidFill>
                <a:latin typeface="Times New Roman" pitchFamily="18" charset="0"/>
                <a:cs typeface="Times New Roman" pitchFamily="18" charset="0"/>
              </a:rPr>
              <a:t> ở </a:t>
            </a:r>
            <a:r>
              <a:rPr lang="en-US" altLang="ja-JP" sz="3200" b="1" dirty="0" err="1">
                <a:solidFill>
                  <a:schemeClr val="bg1"/>
                </a:solidFill>
                <a:latin typeface="Times New Roman" pitchFamily="18" charset="0"/>
                <a:cs typeface="Times New Roman" pitchFamily="18" charset="0"/>
              </a:rPr>
              <a:t>bắc</a:t>
            </a:r>
            <a:r>
              <a:rPr lang="en-US" altLang="ja-JP" sz="3200" b="1" dirty="0">
                <a:solidFill>
                  <a:schemeClr val="bg1"/>
                </a:solidFill>
                <a:latin typeface="Times New Roman" pitchFamily="18" charset="0"/>
                <a:cs typeface="Times New Roman" pitchFamily="18" charset="0"/>
              </a:rPr>
              <a:t> </a:t>
            </a:r>
            <a:r>
              <a:rPr lang="en-US" altLang="ja-JP" sz="3200" b="1" dirty="0" err="1" smtClean="0">
                <a:solidFill>
                  <a:schemeClr val="bg1"/>
                </a:solidFill>
                <a:latin typeface="Times New Roman" pitchFamily="18" charset="0"/>
                <a:cs typeface="Times New Roman" pitchFamily="18" charset="0"/>
              </a:rPr>
              <a:t>cực</a:t>
            </a:r>
            <a:endParaRPr lang="en-US" altLang="ja-JP" sz="3200" b="1" dirty="0">
              <a:solidFill>
                <a:schemeClr val="bg1"/>
              </a:solidFill>
              <a:latin typeface="Times New Roman" pitchFamily="18" charset="0"/>
              <a:cs typeface="Times New Roman" pitchFamily="18" charset="0"/>
            </a:endParaRPr>
          </a:p>
        </p:txBody>
      </p:sp>
      <p:sp>
        <p:nvSpPr>
          <p:cNvPr id="10" name="正方形/長方形 9">
            <a:extLst>
              <a:ext uri="{FF2B5EF4-FFF2-40B4-BE49-F238E27FC236}">
                <a16:creationId xmlns:a16="http://schemas.microsoft.com/office/drawing/2014/main" xmlns="" id="{76CB97BB-5E39-4383-8B4A-AD24DDF23323}"/>
              </a:ext>
            </a:extLst>
          </p:cNvPr>
          <p:cNvSpPr/>
          <p:nvPr/>
        </p:nvSpPr>
        <p:spPr>
          <a:xfrm>
            <a:off x="497808" y="1215512"/>
            <a:ext cx="3489992" cy="58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Times New Roman" pitchFamily="18" charset="0"/>
                <a:cs typeface="Times New Roman" pitchFamily="18" charset="0"/>
              </a:rPr>
              <a:t>＜解説＞</a:t>
            </a:r>
            <a:r>
              <a:rPr lang="en-US" altLang="ja-JP" sz="2400" dirty="0">
                <a:solidFill>
                  <a:schemeClr val="tx1"/>
                </a:solidFill>
                <a:latin typeface="Times New Roman" pitchFamily="18" charset="0"/>
                <a:cs typeface="Times New Roman" pitchFamily="18" charset="0"/>
              </a:rPr>
              <a:t>&lt;</a:t>
            </a:r>
            <a:r>
              <a:rPr lang="en-US" altLang="ja-JP" sz="2400" dirty="0" err="1">
                <a:solidFill>
                  <a:schemeClr val="tx1"/>
                </a:solidFill>
                <a:latin typeface="Times New Roman" pitchFamily="18" charset="0"/>
                <a:cs typeface="Times New Roman" pitchFamily="18" charset="0"/>
              </a:rPr>
              <a:t>Giải</a:t>
            </a:r>
            <a:r>
              <a:rPr lang="en-US" altLang="ja-JP" sz="2400" dirty="0">
                <a:solidFill>
                  <a:schemeClr val="tx1"/>
                </a:solidFill>
                <a:latin typeface="Times New Roman" pitchFamily="18" charset="0"/>
                <a:cs typeface="Times New Roman" pitchFamily="18" charset="0"/>
              </a:rPr>
              <a:t> </a:t>
            </a:r>
            <a:r>
              <a:rPr lang="en-US" altLang="ja-JP" sz="2400" dirty="0" err="1">
                <a:solidFill>
                  <a:schemeClr val="tx1"/>
                </a:solidFill>
                <a:latin typeface="Times New Roman" pitchFamily="18" charset="0"/>
                <a:cs typeface="Times New Roman" pitchFamily="18" charset="0"/>
              </a:rPr>
              <a:t>thích</a:t>
            </a:r>
            <a:r>
              <a:rPr lang="en-US" altLang="ja-JP" sz="2400" dirty="0">
                <a:solidFill>
                  <a:schemeClr val="tx1"/>
                </a:solidFill>
                <a:latin typeface="Times New Roman" pitchFamily="18" charset="0"/>
                <a:cs typeface="Times New Roman" pitchFamily="18" charset="0"/>
              </a:rPr>
              <a:t>&gt;</a:t>
            </a:r>
          </a:p>
        </p:txBody>
      </p:sp>
      <p:sp>
        <p:nvSpPr>
          <p:cNvPr id="12" name="矢印: 下 11">
            <a:extLst>
              <a:ext uri="{FF2B5EF4-FFF2-40B4-BE49-F238E27FC236}">
                <a16:creationId xmlns:a16="http://schemas.microsoft.com/office/drawing/2014/main" xmlns="" id="{28BC274A-01BB-4BDD-9291-B35D725428BC}"/>
              </a:ext>
            </a:extLst>
          </p:cNvPr>
          <p:cNvSpPr/>
          <p:nvPr/>
        </p:nvSpPr>
        <p:spPr>
          <a:xfrm>
            <a:off x="3625795" y="4735098"/>
            <a:ext cx="1117709" cy="624169"/>
          </a:xfrm>
          <a:prstGeom prst="downArrow">
            <a:avLst>
              <a:gd name="adj1" fmla="val 43940"/>
              <a:gd name="adj2" fmla="val 58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pic>
        <p:nvPicPr>
          <p:cNvPr id="2050" name="Picture 2">
            <a:extLst>
              <a:ext uri="{FF2B5EF4-FFF2-40B4-BE49-F238E27FC236}">
                <a16:creationId xmlns:a16="http://schemas.microsoft.com/office/drawing/2014/main" xmlns="" id="{366740BA-9D5D-4934-A2D1-76D5AE06BA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6677" y="1325699"/>
            <a:ext cx="2241277" cy="215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16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C74A5CC0-9038-41DE-96F5-C9A2C5C6BA86}"/>
              </a:ext>
            </a:extLst>
          </p:cNvPr>
          <p:cNvSpPr/>
          <p:nvPr/>
        </p:nvSpPr>
        <p:spPr>
          <a:xfrm>
            <a:off x="0" y="0"/>
            <a:ext cx="12192000" cy="2594343"/>
          </a:xfrm>
          <a:prstGeom prst="rect">
            <a:avLst/>
          </a:prstGeom>
          <a:solidFill>
            <a:schemeClr val="accent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600" b="1" dirty="0" smtClean="0">
                <a:solidFill>
                  <a:schemeClr val="bg1"/>
                </a:solidFill>
                <a:latin typeface="Times New Roman" pitchFamily="18" charset="0"/>
                <a:cs typeface="Times New Roman" pitchFamily="18" charset="0"/>
              </a:rPr>
              <a:t>Q</a:t>
            </a:r>
            <a:r>
              <a:rPr lang="ja-JP" altLang="en-US" sz="3600" b="1" dirty="0">
                <a:solidFill>
                  <a:schemeClr val="bg1"/>
                </a:solidFill>
                <a:effectLst/>
                <a:latin typeface="Times New Roman" pitchFamily="18" charset="0"/>
                <a:cs typeface="Times New Roman" pitchFamily="18" charset="0"/>
              </a:rPr>
              <a:t>１．今の世界の陸上の平均気温は</a:t>
            </a:r>
            <a:r>
              <a:rPr lang="en-US" altLang="ja-JP" sz="3600" b="1" dirty="0">
                <a:solidFill>
                  <a:schemeClr val="bg1"/>
                </a:solidFill>
                <a:effectLst/>
                <a:latin typeface="Times New Roman" pitchFamily="18" charset="0"/>
                <a:cs typeface="Times New Roman" pitchFamily="18" charset="0"/>
              </a:rPr>
              <a:t>100</a:t>
            </a:r>
            <a:r>
              <a:rPr lang="ja-JP" altLang="en-US" sz="3600" b="1" dirty="0">
                <a:solidFill>
                  <a:schemeClr val="bg1"/>
                </a:solidFill>
                <a:effectLst/>
                <a:latin typeface="Times New Roman" pitchFamily="18" charset="0"/>
                <a:cs typeface="Times New Roman" pitchFamily="18" charset="0"/>
              </a:rPr>
              <a:t>年前と比べ</a:t>
            </a:r>
            <a:r>
              <a:rPr lang="ja-JP" altLang="en-US" sz="3600" b="1" dirty="0" smtClean="0">
                <a:solidFill>
                  <a:schemeClr val="bg1"/>
                </a:solidFill>
                <a:effectLst/>
                <a:latin typeface="Times New Roman" pitchFamily="18" charset="0"/>
                <a:cs typeface="Times New Roman" pitchFamily="18" charset="0"/>
              </a:rPr>
              <a:t>てど</a:t>
            </a:r>
            <a:r>
              <a:rPr lang="ja-JP" altLang="en-US" sz="3600" b="1" dirty="0">
                <a:solidFill>
                  <a:schemeClr val="bg1"/>
                </a:solidFill>
                <a:effectLst/>
                <a:latin typeface="Times New Roman" pitchFamily="18" charset="0"/>
                <a:cs typeface="Times New Roman" pitchFamily="18" charset="0"/>
              </a:rPr>
              <a:t>のように変化した</a:t>
            </a:r>
            <a:r>
              <a:rPr lang="ja-JP" altLang="en-US" sz="3600" b="1" dirty="0" smtClean="0">
                <a:solidFill>
                  <a:schemeClr val="bg1"/>
                </a:solidFill>
                <a:effectLst/>
                <a:latin typeface="Times New Roman" pitchFamily="18" charset="0"/>
                <a:cs typeface="Times New Roman" pitchFamily="18" charset="0"/>
              </a:rPr>
              <a:t>？</a:t>
            </a:r>
            <a:endParaRPr lang="en-US" altLang="ja-JP" sz="3600" b="1" dirty="0" smtClean="0">
              <a:solidFill>
                <a:schemeClr val="bg1"/>
              </a:solidFill>
              <a:effectLst/>
              <a:latin typeface="Times New Roman" pitchFamily="18" charset="0"/>
              <a:cs typeface="Times New Roman" pitchFamily="18" charset="0"/>
            </a:endParaRPr>
          </a:p>
          <a:p>
            <a:r>
              <a:rPr lang="vi-VN" altLang="ja-JP" sz="3600" b="1" smtClean="0">
                <a:solidFill>
                  <a:schemeClr val="bg1"/>
                </a:solidFill>
                <a:latin typeface="Times New Roman" pitchFamily="18" charset="0"/>
                <a:cs typeface="Times New Roman" pitchFamily="18" charset="0"/>
              </a:rPr>
              <a:t>Câu hỏi </a:t>
            </a:r>
            <a:r>
              <a:rPr lang="en-US" altLang="ja-JP" sz="3600" b="1" smtClean="0">
                <a:solidFill>
                  <a:schemeClr val="bg1"/>
                </a:solidFill>
                <a:latin typeface="Times New Roman" pitchFamily="18" charset="0"/>
                <a:cs typeface="Times New Roman" pitchFamily="18" charset="0"/>
              </a:rPr>
              <a:t>1</a:t>
            </a:r>
            <a:r>
              <a:rPr lang="en-US" altLang="ja-JP" sz="3600" b="1" dirty="0" smtClean="0">
                <a:solidFill>
                  <a:schemeClr val="bg1"/>
                </a:solidFill>
                <a:latin typeface="Times New Roman" pitchFamily="18" charset="0"/>
                <a:cs typeface="Times New Roman" pitchFamily="18" charset="0"/>
              </a:rPr>
              <a:t>. </a:t>
            </a:r>
            <a:r>
              <a:rPr lang="en-US" altLang="ja-JP" sz="3600" b="1" dirty="0" err="1" smtClean="0">
                <a:solidFill>
                  <a:schemeClr val="bg1"/>
                </a:solidFill>
                <a:latin typeface="Times New Roman" pitchFamily="18" charset="0"/>
                <a:cs typeface="Times New Roman" pitchFamily="18" charset="0"/>
              </a:rPr>
              <a:t>Nhiệt</a:t>
            </a:r>
            <a:r>
              <a:rPr lang="en-US" altLang="ja-JP" sz="3600" b="1" dirty="0" smtClean="0">
                <a:solidFill>
                  <a:schemeClr val="bg1"/>
                </a:solidFill>
                <a:latin typeface="Times New Roman" pitchFamily="18" charset="0"/>
                <a:cs typeface="Times New Roman" pitchFamily="18" charset="0"/>
              </a:rPr>
              <a:t> </a:t>
            </a:r>
            <a:r>
              <a:rPr lang="en-US" altLang="ja-JP" sz="3600" b="1" dirty="0" err="1" smtClean="0">
                <a:solidFill>
                  <a:schemeClr val="bg1"/>
                </a:solidFill>
                <a:latin typeface="Times New Roman" pitchFamily="18" charset="0"/>
                <a:cs typeface="Times New Roman" pitchFamily="18" charset="0"/>
              </a:rPr>
              <a:t>độ</a:t>
            </a:r>
            <a:r>
              <a:rPr lang="en-US" altLang="ja-JP" sz="3600" b="1" dirty="0" smtClean="0">
                <a:solidFill>
                  <a:schemeClr val="bg1"/>
                </a:solidFill>
                <a:latin typeface="Times New Roman" pitchFamily="18" charset="0"/>
                <a:cs typeface="Times New Roman" pitchFamily="18" charset="0"/>
              </a:rPr>
              <a:t> </a:t>
            </a:r>
            <a:r>
              <a:rPr lang="en-US" altLang="ja-JP" sz="3600" b="1" err="1" smtClean="0">
                <a:solidFill>
                  <a:schemeClr val="bg1"/>
                </a:solidFill>
                <a:latin typeface="Times New Roman" pitchFamily="18" charset="0"/>
                <a:cs typeface="Times New Roman" pitchFamily="18" charset="0"/>
              </a:rPr>
              <a:t>trung</a:t>
            </a:r>
            <a:r>
              <a:rPr lang="en-US" altLang="ja-JP" sz="3600" b="1" smtClean="0">
                <a:solidFill>
                  <a:schemeClr val="bg1"/>
                </a:solidFill>
                <a:latin typeface="Times New Roman" pitchFamily="18" charset="0"/>
                <a:cs typeface="Times New Roman" pitchFamily="18" charset="0"/>
              </a:rPr>
              <a:t> bình</a:t>
            </a:r>
            <a:r>
              <a:rPr lang="vi-VN" altLang="ja-JP" sz="3600" b="1" smtClean="0">
                <a:solidFill>
                  <a:schemeClr val="bg1"/>
                </a:solidFill>
                <a:latin typeface="Times New Roman" pitchFamily="18" charset="0"/>
                <a:cs typeface="Times New Roman" pitchFamily="18" charset="0"/>
              </a:rPr>
              <a:t> của</a:t>
            </a:r>
            <a:r>
              <a:rPr lang="en-US" altLang="ja-JP" sz="3600" b="1" smtClean="0">
                <a:solidFill>
                  <a:schemeClr val="bg1"/>
                </a:solidFill>
                <a:latin typeface="Times New Roman" pitchFamily="18" charset="0"/>
                <a:cs typeface="Times New Roman" pitchFamily="18" charset="0"/>
              </a:rPr>
              <a:t> </a:t>
            </a:r>
            <a:r>
              <a:rPr lang="en-US" altLang="ja-JP" sz="3600" b="1" dirty="0" err="1" smtClean="0">
                <a:solidFill>
                  <a:schemeClr val="bg1"/>
                </a:solidFill>
                <a:latin typeface="Times New Roman" pitchFamily="18" charset="0"/>
                <a:cs typeface="Times New Roman" pitchFamily="18" charset="0"/>
              </a:rPr>
              <a:t>mặt</a:t>
            </a:r>
            <a:r>
              <a:rPr lang="en-US" altLang="ja-JP" sz="3600" b="1" dirty="0" smtClean="0">
                <a:solidFill>
                  <a:schemeClr val="bg1"/>
                </a:solidFill>
                <a:latin typeface="Times New Roman" pitchFamily="18" charset="0"/>
                <a:cs typeface="Times New Roman" pitchFamily="18" charset="0"/>
              </a:rPr>
              <a:t> </a:t>
            </a:r>
            <a:r>
              <a:rPr lang="en-US" altLang="ja-JP" sz="3600" b="1" dirty="0" err="1" smtClean="0">
                <a:solidFill>
                  <a:schemeClr val="bg1"/>
                </a:solidFill>
                <a:latin typeface="Times New Roman" pitchFamily="18" charset="0"/>
                <a:cs typeface="Times New Roman" pitchFamily="18" charset="0"/>
              </a:rPr>
              <a:t>đất</a:t>
            </a:r>
            <a:r>
              <a:rPr lang="en-US" altLang="ja-JP" sz="3600" b="1" dirty="0" smtClean="0">
                <a:solidFill>
                  <a:schemeClr val="bg1"/>
                </a:solidFill>
                <a:latin typeface="Times New Roman" pitchFamily="18" charset="0"/>
                <a:cs typeface="Times New Roman" pitchFamily="18" charset="0"/>
              </a:rPr>
              <a:t> </a:t>
            </a:r>
            <a:r>
              <a:rPr lang="en-US" altLang="ja-JP" sz="3600" b="1" dirty="0" err="1" smtClean="0">
                <a:solidFill>
                  <a:schemeClr val="bg1"/>
                </a:solidFill>
                <a:latin typeface="Times New Roman" pitchFamily="18" charset="0"/>
                <a:cs typeface="Times New Roman" pitchFamily="18" charset="0"/>
              </a:rPr>
              <a:t>trên</a:t>
            </a:r>
            <a:r>
              <a:rPr lang="en-US" altLang="ja-JP" sz="3600" b="1" dirty="0" smtClean="0">
                <a:solidFill>
                  <a:schemeClr val="bg1"/>
                </a:solidFill>
                <a:latin typeface="Times New Roman" pitchFamily="18" charset="0"/>
                <a:cs typeface="Times New Roman" pitchFamily="18" charset="0"/>
              </a:rPr>
              <a:t> </a:t>
            </a:r>
            <a:r>
              <a:rPr lang="en-US" altLang="ja-JP" sz="3600" b="1" dirty="0" err="1" smtClean="0">
                <a:solidFill>
                  <a:schemeClr val="bg1"/>
                </a:solidFill>
                <a:latin typeface="Times New Roman" pitchFamily="18" charset="0"/>
                <a:cs typeface="Times New Roman" pitchFamily="18" charset="0"/>
              </a:rPr>
              <a:t>thế</a:t>
            </a:r>
            <a:r>
              <a:rPr lang="en-US" altLang="ja-JP" sz="3600" b="1" dirty="0" smtClean="0">
                <a:solidFill>
                  <a:schemeClr val="bg1"/>
                </a:solidFill>
                <a:latin typeface="Times New Roman" pitchFamily="18" charset="0"/>
                <a:cs typeface="Times New Roman" pitchFamily="18" charset="0"/>
              </a:rPr>
              <a:t> </a:t>
            </a:r>
            <a:r>
              <a:rPr lang="en-US" altLang="ja-JP" sz="3600" b="1" dirty="0" err="1" smtClean="0">
                <a:solidFill>
                  <a:schemeClr val="bg1"/>
                </a:solidFill>
                <a:latin typeface="Times New Roman" pitchFamily="18" charset="0"/>
                <a:cs typeface="Times New Roman" pitchFamily="18" charset="0"/>
              </a:rPr>
              <a:t>giới</a:t>
            </a:r>
            <a:r>
              <a:rPr lang="en-US" altLang="ja-JP" sz="3600" b="1" dirty="0" smtClean="0">
                <a:solidFill>
                  <a:schemeClr val="bg1"/>
                </a:solidFill>
                <a:latin typeface="Times New Roman" pitchFamily="18" charset="0"/>
                <a:cs typeface="Times New Roman" pitchFamily="18" charset="0"/>
              </a:rPr>
              <a:t> </a:t>
            </a:r>
            <a:r>
              <a:rPr lang="en-US" altLang="ja-JP" sz="3600" b="1" dirty="0" err="1" smtClean="0">
                <a:solidFill>
                  <a:schemeClr val="bg1"/>
                </a:solidFill>
                <a:latin typeface="Times New Roman" pitchFamily="18" charset="0"/>
                <a:cs typeface="Times New Roman" pitchFamily="18" charset="0"/>
              </a:rPr>
              <a:t>hiện</a:t>
            </a:r>
            <a:r>
              <a:rPr lang="en-US" altLang="ja-JP" sz="3600" b="1" dirty="0" smtClean="0">
                <a:solidFill>
                  <a:schemeClr val="bg1"/>
                </a:solidFill>
                <a:latin typeface="Times New Roman" pitchFamily="18" charset="0"/>
                <a:cs typeface="Times New Roman" pitchFamily="18" charset="0"/>
              </a:rPr>
              <a:t> nay so </a:t>
            </a:r>
            <a:r>
              <a:rPr lang="en-US" altLang="ja-JP" sz="3600" b="1" dirty="0" err="1" smtClean="0">
                <a:solidFill>
                  <a:schemeClr val="bg1"/>
                </a:solidFill>
                <a:latin typeface="Times New Roman" pitchFamily="18" charset="0"/>
                <a:cs typeface="Times New Roman" pitchFamily="18" charset="0"/>
              </a:rPr>
              <a:t>với</a:t>
            </a:r>
            <a:r>
              <a:rPr lang="en-US" altLang="ja-JP" sz="3600" b="1" dirty="0" smtClean="0">
                <a:solidFill>
                  <a:schemeClr val="bg1"/>
                </a:solidFill>
                <a:latin typeface="Times New Roman" pitchFamily="18" charset="0"/>
                <a:cs typeface="Times New Roman" pitchFamily="18" charset="0"/>
              </a:rPr>
              <a:t> 100 </a:t>
            </a:r>
            <a:r>
              <a:rPr lang="en-US" altLang="ja-JP" sz="3600" b="1" dirty="0" err="1" smtClean="0">
                <a:solidFill>
                  <a:schemeClr val="bg1"/>
                </a:solidFill>
                <a:latin typeface="Times New Roman" pitchFamily="18" charset="0"/>
                <a:cs typeface="Times New Roman" pitchFamily="18" charset="0"/>
              </a:rPr>
              <a:t>năm</a:t>
            </a:r>
            <a:r>
              <a:rPr lang="en-US" altLang="ja-JP" sz="3600" b="1" dirty="0" smtClean="0">
                <a:solidFill>
                  <a:schemeClr val="bg1"/>
                </a:solidFill>
                <a:latin typeface="Times New Roman" pitchFamily="18" charset="0"/>
                <a:cs typeface="Times New Roman" pitchFamily="18" charset="0"/>
              </a:rPr>
              <a:t> </a:t>
            </a:r>
            <a:r>
              <a:rPr lang="en-US" altLang="ja-JP" sz="3600" b="1" err="1" smtClean="0">
                <a:solidFill>
                  <a:schemeClr val="bg1"/>
                </a:solidFill>
                <a:latin typeface="Times New Roman" pitchFamily="18" charset="0"/>
                <a:cs typeface="Times New Roman" pitchFamily="18" charset="0"/>
              </a:rPr>
              <a:t>trước</a:t>
            </a:r>
            <a:r>
              <a:rPr lang="en-US" altLang="ja-JP" sz="3600" b="1" smtClean="0">
                <a:solidFill>
                  <a:schemeClr val="bg1"/>
                </a:solidFill>
                <a:latin typeface="Times New Roman" pitchFamily="18" charset="0"/>
                <a:cs typeface="Times New Roman" pitchFamily="18" charset="0"/>
              </a:rPr>
              <a:t> </a:t>
            </a:r>
            <a:r>
              <a:rPr lang="vi-VN" altLang="ja-JP" sz="3600" b="1" smtClean="0">
                <a:solidFill>
                  <a:schemeClr val="bg1"/>
                </a:solidFill>
                <a:latin typeface="Times New Roman" pitchFamily="18" charset="0"/>
                <a:cs typeface="Times New Roman" pitchFamily="18" charset="0"/>
              </a:rPr>
              <a:t>thì </a:t>
            </a:r>
            <a:r>
              <a:rPr lang="en-US" altLang="ja-JP" sz="3600" b="1" smtClean="0">
                <a:solidFill>
                  <a:schemeClr val="bg1"/>
                </a:solidFill>
                <a:latin typeface="Times New Roman" pitchFamily="18" charset="0"/>
                <a:cs typeface="Times New Roman" pitchFamily="18" charset="0"/>
              </a:rPr>
              <a:t>thay đổi</a:t>
            </a:r>
            <a:r>
              <a:rPr lang="vi-VN" altLang="ja-JP" sz="3600" b="1">
                <a:solidFill>
                  <a:schemeClr val="bg1"/>
                </a:solidFill>
                <a:latin typeface="Times New Roman" pitchFamily="18" charset="0"/>
                <a:cs typeface="Times New Roman" pitchFamily="18" charset="0"/>
              </a:rPr>
              <a:t> </a:t>
            </a:r>
            <a:r>
              <a:rPr lang="en-US" altLang="ja-JP" sz="3600" b="1" smtClean="0">
                <a:solidFill>
                  <a:schemeClr val="bg1"/>
                </a:solidFill>
                <a:latin typeface="Times New Roman" pitchFamily="18" charset="0"/>
                <a:cs typeface="Times New Roman" pitchFamily="18" charset="0"/>
              </a:rPr>
              <a:t>như </a:t>
            </a:r>
            <a:r>
              <a:rPr lang="en-US" altLang="ja-JP" sz="3600" b="1" dirty="0" err="1" smtClean="0">
                <a:solidFill>
                  <a:schemeClr val="bg1"/>
                </a:solidFill>
                <a:latin typeface="Times New Roman" pitchFamily="18" charset="0"/>
                <a:cs typeface="Times New Roman" pitchFamily="18" charset="0"/>
              </a:rPr>
              <a:t>thế</a:t>
            </a:r>
            <a:r>
              <a:rPr lang="en-US" altLang="ja-JP" sz="3600" b="1" dirty="0" smtClean="0">
                <a:solidFill>
                  <a:schemeClr val="bg1"/>
                </a:solidFill>
                <a:latin typeface="Times New Roman" pitchFamily="18" charset="0"/>
                <a:cs typeface="Times New Roman" pitchFamily="18" charset="0"/>
              </a:rPr>
              <a:t> </a:t>
            </a:r>
            <a:r>
              <a:rPr lang="en-US" altLang="ja-JP" sz="3600" b="1" dirty="0" err="1" smtClean="0">
                <a:solidFill>
                  <a:schemeClr val="bg1"/>
                </a:solidFill>
                <a:latin typeface="Times New Roman" pitchFamily="18" charset="0"/>
                <a:cs typeface="Times New Roman" pitchFamily="18" charset="0"/>
              </a:rPr>
              <a:t>nào</a:t>
            </a:r>
            <a:r>
              <a:rPr lang="en-US" altLang="ja-JP" sz="3600" b="1" dirty="0" smtClean="0">
                <a:solidFill>
                  <a:schemeClr val="bg1"/>
                </a:solidFill>
                <a:latin typeface="Times New Roman" pitchFamily="18" charset="0"/>
                <a:cs typeface="Times New Roman" pitchFamily="18" charset="0"/>
              </a:rPr>
              <a:t>?</a:t>
            </a:r>
            <a:endParaRPr lang="en-US" altLang="ja-JP" sz="3600" b="1" dirty="0">
              <a:solidFill>
                <a:schemeClr val="bg1"/>
              </a:solidFill>
              <a:effectLst/>
              <a:latin typeface="Times New Roman" pitchFamily="18" charset="0"/>
              <a:cs typeface="Times New Roman" pitchFamily="18" charset="0"/>
            </a:endParaRPr>
          </a:p>
        </p:txBody>
      </p:sp>
      <p:sp>
        <p:nvSpPr>
          <p:cNvPr id="4" name="正方形/長方形 3">
            <a:extLst>
              <a:ext uri="{FF2B5EF4-FFF2-40B4-BE49-F238E27FC236}">
                <a16:creationId xmlns:a16="http://schemas.microsoft.com/office/drawing/2014/main" xmlns="" id="{FB98ED28-FD3B-4D0B-9A40-6EF4BC77F16C}"/>
              </a:ext>
            </a:extLst>
          </p:cNvPr>
          <p:cNvSpPr/>
          <p:nvPr/>
        </p:nvSpPr>
        <p:spPr>
          <a:xfrm>
            <a:off x="858695" y="2594344"/>
            <a:ext cx="4552336" cy="4263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effectLst/>
                <a:latin typeface="Times New Roman" pitchFamily="18" charset="0"/>
                <a:cs typeface="Times New Roman" pitchFamily="18" charset="0"/>
              </a:rPr>
              <a:t>①約</a:t>
            </a:r>
            <a:r>
              <a:rPr lang="ja-JP" altLang="en-US" sz="3200" dirty="0">
                <a:solidFill>
                  <a:schemeClr val="tx1"/>
                </a:solidFill>
                <a:latin typeface="Times New Roman" pitchFamily="18" charset="0"/>
                <a:cs typeface="Times New Roman" pitchFamily="18" charset="0"/>
              </a:rPr>
              <a:t>３</a:t>
            </a:r>
            <a:r>
              <a:rPr lang="ja-JP" altLang="en-US" sz="3200" dirty="0">
                <a:solidFill>
                  <a:schemeClr val="tx1"/>
                </a:solidFill>
                <a:effectLst/>
                <a:latin typeface="Times New Roman" pitchFamily="18" charset="0"/>
                <a:cs typeface="Times New Roman" pitchFamily="18" charset="0"/>
              </a:rPr>
              <a:t>℃上昇し</a:t>
            </a:r>
            <a:r>
              <a:rPr lang="ja-JP" altLang="en-US" sz="3200" dirty="0" smtClean="0">
                <a:solidFill>
                  <a:schemeClr val="tx1"/>
                </a:solidFill>
                <a:effectLst/>
                <a:latin typeface="Times New Roman" pitchFamily="18" charset="0"/>
                <a:cs typeface="Times New Roman" pitchFamily="18" charset="0"/>
              </a:rPr>
              <a:t>た</a:t>
            </a:r>
            <a:r>
              <a:rPr lang="en-US" altLang="ja-JP" sz="3200" dirty="0">
                <a:solidFill>
                  <a:schemeClr val="tx1"/>
                </a:solidFill>
                <a:latin typeface="Times New Roman" pitchFamily="18" charset="0"/>
                <a:cs typeface="Times New Roman" pitchFamily="18" charset="0"/>
              </a:rPr>
              <a:t> </a:t>
            </a:r>
          </a:p>
          <a:p>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Tăng</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lên</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khoảng</a:t>
            </a:r>
            <a:r>
              <a:rPr lang="en-US" altLang="ja-JP" sz="3200" dirty="0" smtClean="0">
                <a:solidFill>
                  <a:schemeClr val="tx1"/>
                </a:solidFill>
                <a:latin typeface="Times New Roman" pitchFamily="18" charset="0"/>
                <a:cs typeface="Times New Roman" pitchFamily="18" charset="0"/>
              </a:rPr>
              <a:t> 3</a:t>
            </a:r>
            <a:r>
              <a:rPr lang="ja-JP" altLang="en-US" sz="3200" dirty="0" smtClean="0">
                <a:solidFill>
                  <a:schemeClr val="tx1"/>
                </a:solidFill>
                <a:latin typeface="Times New Roman" pitchFamily="18" charset="0"/>
                <a:cs typeface="Times New Roman" pitchFamily="18" charset="0"/>
              </a:rPr>
              <a:t>℃</a:t>
            </a:r>
            <a:endParaRPr lang="en-US" altLang="ja-JP" sz="3200" dirty="0" smtClean="0">
              <a:solidFill>
                <a:schemeClr val="tx1"/>
              </a:solidFill>
              <a:latin typeface="Times New Roman" pitchFamily="18" charset="0"/>
              <a:cs typeface="Times New Roman" pitchFamily="18" charset="0"/>
            </a:endParaRPr>
          </a:p>
          <a:p>
            <a:endParaRPr lang="en-US" altLang="ja-JP" sz="3200" dirty="0">
              <a:solidFill>
                <a:schemeClr val="tx1"/>
              </a:solidFill>
              <a:effectLst/>
              <a:latin typeface="Times New Roman" pitchFamily="18" charset="0"/>
              <a:cs typeface="Times New Roman" pitchFamily="18" charset="0"/>
            </a:endParaRPr>
          </a:p>
          <a:p>
            <a:r>
              <a:rPr lang="ja-JP" altLang="en-US" sz="3200" dirty="0">
                <a:solidFill>
                  <a:schemeClr val="tx1"/>
                </a:solidFill>
                <a:latin typeface="Times New Roman" pitchFamily="18" charset="0"/>
                <a:cs typeface="Times New Roman" pitchFamily="18" charset="0"/>
              </a:rPr>
              <a:t>②約１℃上昇し</a:t>
            </a:r>
            <a:r>
              <a:rPr lang="ja-JP" altLang="en-US" sz="3200" dirty="0" smtClean="0">
                <a:solidFill>
                  <a:schemeClr val="tx1"/>
                </a:solidFill>
                <a:latin typeface="Times New Roman" pitchFamily="18" charset="0"/>
                <a:cs typeface="Times New Roman" pitchFamily="18" charset="0"/>
              </a:rPr>
              <a:t>た</a:t>
            </a:r>
            <a:endParaRPr lang="en-US" altLang="ja-JP" sz="3200" dirty="0" smtClean="0">
              <a:solidFill>
                <a:schemeClr val="tx1"/>
              </a:solidFill>
              <a:latin typeface="Times New Roman" pitchFamily="18" charset="0"/>
              <a:cs typeface="Times New Roman" pitchFamily="18" charset="0"/>
            </a:endParaRPr>
          </a:p>
          <a:p>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Tăng</a:t>
            </a:r>
            <a:r>
              <a:rPr lang="en-US" altLang="ja-JP" sz="3200" dirty="0" smtClean="0">
                <a:solidFill>
                  <a:schemeClr val="tx1"/>
                </a:solidFill>
                <a:latin typeface="Times New Roman" pitchFamily="18" charset="0"/>
                <a:cs typeface="Times New Roman" pitchFamily="18" charset="0"/>
              </a:rPr>
              <a:t> </a:t>
            </a:r>
            <a:r>
              <a:rPr lang="en-US" altLang="ja-JP" sz="3200" dirty="0" err="1">
                <a:solidFill>
                  <a:schemeClr val="tx1"/>
                </a:solidFill>
                <a:latin typeface="Times New Roman" pitchFamily="18" charset="0"/>
                <a:cs typeface="Times New Roman" pitchFamily="18" charset="0"/>
              </a:rPr>
              <a:t>lên</a:t>
            </a:r>
            <a:r>
              <a:rPr lang="en-US" altLang="ja-JP" sz="3200" dirty="0">
                <a:solidFill>
                  <a:schemeClr val="tx1"/>
                </a:solidFill>
                <a:latin typeface="Times New Roman" pitchFamily="18" charset="0"/>
                <a:cs typeface="Times New Roman" pitchFamily="18" charset="0"/>
              </a:rPr>
              <a:t> </a:t>
            </a:r>
            <a:r>
              <a:rPr lang="en-US" altLang="ja-JP" sz="3200" dirty="0" err="1">
                <a:solidFill>
                  <a:schemeClr val="tx1"/>
                </a:solidFill>
                <a:latin typeface="Times New Roman" pitchFamily="18" charset="0"/>
                <a:cs typeface="Times New Roman" pitchFamily="18" charset="0"/>
              </a:rPr>
              <a:t>khoảng</a:t>
            </a:r>
            <a:r>
              <a:rPr lang="en-US" altLang="ja-JP" sz="3200" dirty="0">
                <a:solidFill>
                  <a:schemeClr val="tx1"/>
                </a:solidFill>
                <a:latin typeface="Times New Roman" pitchFamily="18" charset="0"/>
                <a:cs typeface="Times New Roman" pitchFamily="18" charset="0"/>
              </a:rPr>
              <a:t> </a:t>
            </a:r>
            <a:r>
              <a:rPr lang="en-US" altLang="ja-JP" sz="3200" dirty="0" smtClean="0">
                <a:solidFill>
                  <a:schemeClr val="tx1"/>
                </a:solidFill>
                <a:latin typeface="Times New Roman" pitchFamily="18" charset="0"/>
                <a:cs typeface="Times New Roman" pitchFamily="18" charset="0"/>
              </a:rPr>
              <a:t>1</a:t>
            </a:r>
            <a:r>
              <a:rPr lang="ja-JP" altLang="en-US" sz="3200" dirty="0" smtClean="0">
                <a:solidFill>
                  <a:schemeClr val="tx1"/>
                </a:solidFill>
                <a:latin typeface="Times New Roman" pitchFamily="18" charset="0"/>
                <a:cs typeface="Times New Roman" pitchFamily="18" charset="0"/>
              </a:rPr>
              <a:t>℃</a:t>
            </a:r>
            <a:endParaRPr lang="en-US" altLang="ja-JP" sz="3200" dirty="0" smtClean="0">
              <a:solidFill>
                <a:schemeClr val="tx1"/>
              </a:solidFill>
              <a:latin typeface="Times New Roman" pitchFamily="18" charset="0"/>
              <a:cs typeface="Times New Roman" pitchFamily="18" charset="0"/>
            </a:endParaRPr>
          </a:p>
          <a:p>
            <a:endParaRPr lang="en-US" altLang="ja-JP" sz="3200" dirty="0">
              <a:solidFill>
                <a:schemeClr val="tx1"/>
              </a:solidFill>
              <a:latin typeface="Times New Roman" pitchFamily="18" charset="0"/>
              <a:cs typeface="Times New Roman" pitchFamily="18" charset="0"/>
            </a:endParaRPr>
          </a:p>
          <a:p>
            <a:r>
              <a:rPr lang="ja-JP" altLang="en-US" sz="3200" dirty="0">
                <a:solidFill>
                  <a:schemeClr val="tx1"/>
                </a:solidFill>
                <a:latin typeface="Times New Roman" pitchFamily="18" charset="0"/>
                <a:cs typeface="Times New Roman" pitchFamily="18" charset="0"/>
              </a:rPr>
              <a:t>③ほとんど変わらな</a:t>
            </a:r>
            <a:r>
              <a:rPr lang="ja-JP" altLang="en-US" sz="3200" dirty="0" smtClean="0">
                <a:solidFill>
                  <a:schemeClr val="tx1"/>
                </a:solidFill>
                <a:latin typeface="Times New Roman" pitchFamily="18" charset="0"/>
                <a:cs typeface="Times New Roman" pitchFamily="18" charset="0"/>
              </a:rPr>
              <a:t>い</a:t>
            </a:r>
            <a:endParaRPr lang="en-US" altLang="ja-JP" sz="3200" dirty="0" smtClean="0">
              <a:solidFill>
                <a:schemeClr val="tx1"/>
              </a:solidFill>
              <a:latin typeface="Times New Roman" pitchFamily="18" charset="0"/>
              <a:cs typeface="Times New Roman" pitchFamily="18" charset="0"/>
            </a:endParaRPr>
          </a:p>
          <a:p>
            <a:r>
              <a:rPr lang="en-US" altLang="ja-JP" sz="3200" dirty="0">
                <a:solidFill>
                  <a:schemeClr val="tx1"/>
                </a:solidFill>
                <a:latin typeface="Times New Roman" pitchFamily="18" charset="0"/>
                <a:cs typeface="Times New Roman" pitchFamily="18" charset="0"/>
              </a:rPr>
              <a:t> </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Không</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thay</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đổi</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đáng</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kể</a:t>
            </a:r>
            <a:endParaRPr lang="en-US" altLang="ja-JP" sz="3200" dirty="0">
              <a:solidFill>
                <a:schemeClr val="tx1"/>
              </a:solidFill>
              <a:latin typeface="Times New Roman" pitchFamily="18" charset="0"/>
              <a:cs typeface="Times New Roman" pitchFamily="18" charset="0"/>
            </a:endParaRPr>
          </a:p>
        </p:txBody>
      </p:sp>
      <p:pic>
        <p:nvPicPr>
          <p:cNvPr id="2050" name="Picture 2">
            <a:extLst>
              <a:ext uri="{FF2B5EF4-FFF2-40B4-BE49-F238E27FC236}">
                <a16:creationId xmlns:a16="http://schemas.microsoft.com/office/drawing/2014/main" xmlns="" id="{DDEC8FA1-A1DD-4AC4-B350-EBE1772269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069529">
            <a:off x="9198813" y="3158137"/>
            <a:ext cx="2711022" cy="28316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E61FE9C3-E4EB-4C8C-AFD5-DE86E51AA0F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9943" y="3554729"/>
            <a:ext cx="2761011" cy="299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97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C74A5CC0-9038-41DE-96F5-C9A2C5C6BA86}"/>
              </a:ext>
            </a:extLst>
          </p:cNvPr>
          <p:cNvSpPr/>
          <p:nvPr/>
        </p:nvSpPr>
        <p:spPr>
          <a:xfrm>
            <a:off x="0" y="2"/>
            <a:ext cx="12192000" cy="1101212"/>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a:solidFill>
                  <a:schemeClr val="bg1"/>
                </a:solidFill>
                <a:effectLst/>
                <a:latin typeface="Times New Roman" pitchFamily="18" charset="0"/>
                <a:cs typeface="Times New Roman" pitchFamily="18" charset="0"/>
              </a:rPr>
              <a:t>　</a:t>
            </a:r>
            <a:r>
              <a:rPr lang="en-US" altLang="ja-JP" sz="3200" b="1" smtClean="0">
                <a:solidFill>
                  <a:schemeClr val="bg1"/>
                </a:solidFill>
                <a:latin typeface="Times New Roman" pitchFamily="18" charset="0"/>
                <a:cs typeface="Times New Roman" pitchFamily="18" charset="0"/>
              </a:rPr>
              <a:t>A</a:t>
            </a:r>
            <a:r>
              <a:rPr lang="ja-JP" altLang="en-US" sz="3200" b="1" smtClean="0">
                <a:solidFill>
                  <a:schemeClr val="bg1"/>
                </a:solidFill>
                <a:latin typeface="Times New Roman" pitchFamily="18" charset="0"/>
                <a:cs typeface="Times New Roman" pitchFamily="18" charset="0"/>
              </a:rPr>
              <a:t>１</a:t>
            </a:r>
            <a:r>
              <a:rPr lang="ja-JP" altLang="en-US" sz="3200" b="1" dirty="0">
                <a:solidFill>
                  <a:schemeClr val="bg1"/>
                </a:solidFill>
                <a:latin typeface="Times New Roman" pitchFamily="18" charset="0"/>
                <a:cs typeface="Times New Roman" pitchFamily="18" charset="0"/>
              </a:rPr>
              <a:t>．</a:t>
            </a:r>
            <a:r>
              <a:rPr lang="ja-JP" altLang="en-US" sz="3200" b="1" dirty="0" smtClean="0">
                <a:solidFill>
                  <a:schemeClr val="bg1"/>
                </a:solidFill>
                <a:effectLst/>
                <a:latin typeface="Times New Roman" pitchFamily="18" charset="0"/>
                <a:cs typeface="Times New Roman" pitchFamily="18" charset="0"/>
              </a:rPr>
              <a:t>②約</a:t>
            </a:r>
            <a:r>
              <a:rPr lang="en-US" altLang="ja-JP" sz="3200" b="1" dirty="0" smtClean="0">
                <a:solidFill>
                  <a:schemeClr val="bg1"/>
                </a:solidFill>
                <a:effectLst/>
                <a:latin typeface="Times New Roman" pitchFamily="18" charset="0"/>
                <a:cs typeface="Times New Roman" pitchFamily="18" charset="0"/>
              </a:rPr>
              <a:t>1℃</a:t>
            </a:r>
            <a:r>
              <a:rPr lang="ja-JP" altLang="en-US" sz="3200" b="1" dirty="0" smtClean="0">
                <a:solidFill>
                  <a:schemeClr val="bg1"/>
                </a:solidFill>
                <a:effectLst/>
                <a:latin typeface="Times New Roman" pitchFamily="18" charset="0"/>
                <a:cs typeface="Times New Roman" pitchFamily="18" charset="0"/>
              </a:rPr>
              <a:t>上昇した</a:t>
            </a:r>
            <a:endParaRPr lang="en-US" altLang="ja-JP" sz="3200" b="1" dirty="0" smtClean="0">
              <a:solidFill>
                <a:schemeClr val="bg1"/>
              </a:solidFill>
              <a:effectLst/>
              <a:latin typeface="Times New Roman" pitchFamily="18" charset="0"/>
              <a:cs typeface="Times New Roman" pitchFamily="18" charset="0"/>
            </a:endParaRPr>
          </a:p>
          <a:p>
            <a:r>
              <a:rPr lang="ja-JP" altLang="en-US" sz="3200" b="1">
                <a:solidFill>
                  <a:schemeClr val="bg1"/>
                </a:solidFill>
                <a:latin typeface="Times New Roman" pitchFamily="18" charset="0"/>
                <a:cs typeface="Times New Roman" pitchFamily="18" charset="0"/>
              </a:rPr>
              <a:t>　</a:t>
            </a:r>
            <a:r>
              <a:rPr lang="vi-VN" altLang="ja-JP" sz="3200" b="1" smtClean="0">
                <a:solidFill>
                  <a:schemeClr val="bg1"/>
                </a:solidFill>
                <a:latin typeface="Times New Roman" pitchFamily="18" charset="0"/>
                <a:cs typeface="Times New Roman" pitchFamily="18" charset="0"/>
              </a:rPr>
              <a:t>Đáp án câu</a:t>
            </a:r>
            <a:r>
              <a:rPr lang="ja-JP" altLang="en-US" sz="3200" b="1" smtClean="0">
                <a:solidFill>
                  <a:schemeClr val="bg1"/>
                </a:solidFill>
                <a:latin typeface="Times New Roman" pitchFamily="18" charset="0"/>
                <a:cs typeface="Times New Roman" pitchFamily="18" charset="0"/>
              </a:rPr>
              <a:t>１</a:t>
            </a:r>
            <a:r>
              <a:rPr lang="ja-JP" altLang="en-US" sz="3200" b="1" dirty="0">
                <a:solidFill>
                  <a:schemeClr val="bg1"/>
                </a:solidFill>
                <a:latin typeface="Times New Roman" pitchFamily="18" charset="0"/>
                <a:cs typeface="Times New Roman" pitchFamily="18" charset="0"/>
              </a:rPr>
              <a:t>．</a:t>
            </a:r>
            <a:r>
              <a:rPr lang="ja-JP" altLang="en-US" sz="3200" b="1" dirty="0" smtClean="0">
                <a:solidFill>
                  <a:schemeClr val="bg1"/>
                </a:solidFill>
                <a:latin typeface="Times New Roman" pitchFamily="18" charset="0"/>
                <a:cs typeface="Times New Roman" pitchFamily="18" charset="0"/>
              </a:rPr>
              <a:t>②</a:t>
            </a:r>
            <a:r>
              <a:rPr lang="vi-VN" altLang="ja-JP" sz="3200" b="1" dirty="0">
                <a:solidFill>
                  <a:schemeClr val="bg1"/>
                </a:solidFill>
                <a:latin typeface="Times New Roman" pitchFamily="18" charset="0"/>
                <a:cs typeface="Times New Roman" pitchFamily="18" charset="0"/>
              </a:rPr>
              <a:t> Tăng lên khoảng 1℃</a:t>
            </a:r>
            <a:endParaRPr lang="en-US" altLang="ja-JP" sz="3200" b="1" dirty="0">
              <a:solidFill>
                <a:schemeClr val="bg1"/>
              </a:solidFill>
              <a:latin typeface="Times New Roman" pitchFamily="18" charset="0"/>
              <a:cs typeface="Times New Roman" pitchFamily="18" charset="0"/>
            </a:endParaRPr>
          </a:p>
        </p:txBody>
      </p:sp>
      <p:sp>
        <p:nvSpPr>
          <p:cNvPr id="5" name="正方形/長方形 4">
            <a:extLst>
              <a:ext uri="{FF2B5EF4-FFF2-40B4-BE49-F238E27FC236}">
                <a16:creationId xmlns:a16="http://schemas.microsoft.com/office/drawing/2014/main" xmlns="" id="{CE8EA851-4CD1-4487-B9E1-4B143516DDCF}"/>
              </a:ext>
            </a:extLst>
          </p:cNvPr>
          <p:cNvSpPr/>
          <p:nvPr/>
        </p:nvSpPr>
        <p:spPr>
          <a:xfrm>
            <a:off x="497808" y="1215512"/>
            <a:ext cx="3850908" cy="58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smtClean="0">
                <a:solidFill>
                  <a:schemeClr val="tx1"/>
                </a:solidFill>
                <a:latin typeface="Times New Roman" pitchFamily="18" charset="0"/>
                <a:cs typeface="Times New Roman" pitchFamily="18" charset="0"/>
              </a:rPr>
              <a:t>＜解説＞</a:t>
            </a:r>
            <a:r>
              <a:rPr lang="en-US" altLang="ja-JP" sz="2400" dirty="0" smtClean="0">
                <a:solidFill>
                  <a:schemeClr val="tx1"/>
                </a:solidFill>
                <a:latin typeface="Times New Roman" pitchFamily="18" charset="0"/>
                <a:cs typeface="Times New Roman" pitchFamily="18" charset="0"/>
              </a:rPr>
              <a:t>&lt;</a:t>
            </a:r>
            <a:r>
              <a:rPr lang="en-US" altLang="ja-JP" sz="2400" dirty="0" err="1" smtClean="0">
                <a:solidFill>
                  <a:schemeClr val="tx1"/>
                </a:solidFill>
                <a:latin typeface="Times New Roman" pitchFamily="18" charset="0"/>
                <a:cs typeface="Times New Roman" pitchFamily="18" charset="0"/>
              </a:rPr>
              <a:t>Giải</a:t>
            </a:r>
            <a:r>
              <a:rPr lang="en-US" altLang="ja-JP" sz="2400" dirty="0" smtClean="0">
                <a:solidFill>
                  <a:schemeClr val="tx1"/>
                </a:solidFill>
                <a:latin typeface="Times New Roman" pitchFamily="18" charset="0"/>
                <a:cs typeface="Times New Roman" pitchFamily="18" charset="0"/>
              </a:rPr>
              <a:t> </a:t>
            </a:r>
            <a:r>
              <a:rPr lang="en-US" altLang="ja-JP" sz="2400" dirty="0" err="1" smtClean="0">
                <a:solidFill>
                  <a:schemeClr val="tx1"/>
                </a:solidFill>
                <a:latin typeface="Times New Roman" pitchFamily="18" charset="0"/>
                <a:cs typeface="Times New Roman" pitchFamily="18" charset="0"/>
              </a:rPr>
              <a:t>thích</a:t>
            </a:r>
            <a:r>
              <a:rPr lang="en-US" altLang="ja-JP" sz="2400" dirty="0" smtClean="0">
                <a:solidFill>
                  <a:schemeClr val="tx1"/>
                </a:solidFill>
                <a:latin typeface="Times New Roman" pitchFamily="18" charset="0"/>
                <a:cs typeface="Times New Roman" pitchFamily="18" charset="0"/>
              </a:rPr>
              <a:t>&gt;</a:t>
            </a:r>
            <a:endParaRPr lang="en-US" altLang="ja-JP" sz="2400" dirty="0">
              <a:solidFill>
                <a:schemeClr val="tx1"/>
              </a:solidFill>
              <a:effectLst/>
              <a:latin typeface="Times New Roman" pitchFamily="18" charset="0"/>
              <a:cs typeface="Times New Roman" pitchFamily="18" charset="0"/>
            </a:endParaRPr>
          </a:p>
        </p:txBody>
      </p:sp>
      <p:sp>
        <p:nvSpPr>
          <p:cNvPr id="7" name="正方形/長方形 6">
            <a:extLst>
              <a:ext uri="{FF2B5EF4-FFF2-40B4-BE49-F238E27FC236}">
                <a16:creationId xmlns:a16="http://schemas.microsoft.com/office/drawing/2014/main" xmlns="" id="{873C51E6-70DB-43F8-991C-C25A845FD107}"/>
              </a:ext>
            </a:extLst>
          </p:cNvPr>
          <p:cNvSpPr/>
          <p:nvPr/>
        </p:nvSpPr>
        <p:spPr>
          <a:xfrm>
            <a:off x="116958" y="1795617"/>
            <a:ext cx="5508463" cy="4860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30000"/>
              </a:lnSpc>
              <a:buFont typeface="Arial" panose="020B0604020202020204" pitchFamily="34" charset="0"/>
              <a:buChar char="•"/>
            </a:pPr>
            <a:r>
              <a:rPr lang="ja-JP" altLang="en-US" dirty="0">
                <a:solidFill>
                  <a:schemeClr val="tx1"/>
                </a:solidFill>
                <a:effectLst/>
                <a:latin typeface="Times New Roman" pitchFamily="18" charset="0"/>
                <a:cs typeface="Times New Roman" pitchFamily="18" charset="0"/>
              </a:rPr>
              <a:t>世界の陸上の平均気温は</a:t>
            </a:r>
            <a:r>
              <a:rPr lang="ja-JP" altLang="en-US" b="1" dirty="0">
                <a:solidFill>
                  <a:schemeClr val="tx1"/>
                </a:solidFill>
                <a:effectLst/>
                <a:latin typeface="Times New Roman" pitchFamily="18" charset="0"/>
                <a:cs typeface="Times New Roman" pitchFamily="18" charset="0"/>
              </a:rPr>
              <a:t>この</a:t>
            </a:r>
            <a:r>
              <a:rPr lang="en-US" altLang="ja-JP" b="1" dirty="0">
                <a:solidFill>
                  <a:schemeClr val="tx1"/>
                </a:solidFill>
                <a:effectLst/>
                <a:latin typeface="Times New Roman" pitchFamily="18" charset="0"/>
                <a:cs typeface="Times New Roman" pitchFamily="18" charset="0"/>
              </a:rPr>
              <a:t>100</a:t>
            </a:r>
            <a:r>
              <a:rPr lang="ja-JP" altLang="en-US" b="1" dirty="0">
                <a:solidFill>
                  <a:schemeClr val="tx1"/>
                </a:solidFill>
                <a:effectLst/>
                <a:latin typeface="Times New Roman" pitchFamily="18" charset="0"/>
                <a:cs typeface="Times New Roman" pitchFamily="18" charset="0"/>
              </a:rPr>
              <a:t>年で約１℃上昇</a:t>
            </a:r>
            <a:r>
              <a:rPr lang="ja-JP" altLang="en-US" dirty="0">
                <a:solidFill>
                  <a:schemeClr val="tx1"/>
                </a:solidFill>
                <a:effectLst/>
                <a:latin typeface="Times New Roman" pitchFamily="18" charset="0"/>
                <a:cs typeface="Times New Roman" pitchFamily="18" charset="0"/>
              </a:rPr>
              <a:t>している</a:t>
            </a:r>
            <a:r>
              <a:rPr lang="ja-JP" altLang="en-US" dirty="0" smtClean="0">
                <a:solidFill>
                  <a:schemeClr val="tx1"/>
                </a:solidFill>
                <a:effectLst/>
                <a:latin typeface="Times New Roman" pitchFamily="18" charset="0"/>
                <a:cs typeface="Times New Roman" pitchFamily="18" charset="0"/>
              </a:rPr>
              <a:t>。</a:t>
            </a:r>
            <a:endParaRPr lang="en-US" altLang="ja-JP" dirty="0" smtClean="0">
              <a:solidFill>
                <a:schemeClr val="tx1"/>
              </a:solidFill>
              <a:effectLst/>
              <a:latin typeface="Times New Roman" pitchFamily="18" charset="0"/>
              <a:cs typeface="Times New Roman" pitchFamily="18" charset="0"/>
            </a:endParaRPr>
          </a:p>
          <a:p>
            <a:pPr>
              <a:lnSpc>
                <a:spcPct val="130000"/>
              </a:lnSpc>
            </a:pPr>
            <a:r>
              <a:rPr lang="vi-VN" altLang="ja-JP" dirty="0">
                <a:solidFill>
                  <a:schemeClr val="tx1"/>
                </a:solidFill>
                <a:latin typeface="Times New Roman" pitchFamily="18" charset="0"/>
                <a:cs typeface="Times New Roman" pitchFamily="18" charset="0"/>
              </a:rPr>
              <a:t>Nhiệt độ trung bình mặt đất trên thế giới </a:t>
            </a:r>
            <a:r>
              <a:rPr lang="en-US" altLang="ja-JP" b="1" dirty="0" err="1" smtClean="0">
                <a:solidFill>
                  <a:schemeClr val="tx1"/>
                </a:solidFill>
                <a:latin typeface="Times New Roman" pitchFamily="18" charset="0"/>
                <a:cs typeface="Times New Roman" pitchFamily="18" charset="0"/>
              </a:rPr>
              <a:t>tăng</a:t>
            </a:r>
            <a:r>
              <a:rPr lang="en-US" altLang="ja-JP" b="1" dirty="0" smtClean="0">
                <a:solidFill>
                  <a:schemeClr val="tx1"/>
                </a:solidFill>
                <a:latin typeface="Times New Roman" pitchFamily="18" charset="0"/>
                <a:cs typeface="Times New Roman" pitchFamily="18" charset="0"/>
              </a:rPr>
              <a:t> </a:t>
            </a:r>
            <a:r>
              <a:rPr lang="en-US" altLang="ja-JP" b="1" err="1" smtClean="0">
                <a:solidFill>
                  <a:schemeClr val="tx1"/>
                </a:solidFill>
                <a:latin typeface="Times New Roman" pitchFamily="18" charset="0"/>
                <a:cs typeface="Times New Roman" pitchFamily="18" charset="0"/>
              </a:rPr>
              <a:t>lên</a:t>
            </a:r>
            <a:r>
              <a:rPr lang="en-US" altLang="ja-JP" b="1" smtClean="0">
                <a:solidFill>
                  <a:schemeClr val="tx1"/>
                </a:solidFill>
                <a:latin typeface="Times New Roman" pitchFamily="18" charset="0"/>
                <a:cs typeface="Times New Roman" pitchFamily="18" charset="0"/>
              </a:rPr>
              <a:t> 1</a:t>
            </a:r>
            <a:r>
              <a:rPr lang="ja-JP" altLang="en-US" b="1" smtClean="0">
                <a:solidFill>
                  <a:schemeClr val="tx1"/>
                </a:solidFill>
                <a:latin typeface="Times New Roman" pitchFamily="18" charset="0"/>
                <a:cs typeface="Times New Roman" pitchFamily="18" charset="0"/>
              </a:rPr>
              <a:t>℃ </a:t>
            </a:r>
            <a:r>
              <a:rPr lang="vi-VN" altLang="ja-JP" b="1" smtClean="0">
                <a:solidFill>
                  <a:schemeClr val="tx1"/>
                </a:solidFill>
                <a:latin typeface="Times New Roman" pitchFamily="18" charset="0"/>
                <a:cs typeface="Times New Roman" pitchFamily="18" charset="0"/>
              </a:rPr>
              <a:t>qua 100</a:t>
            </a:r>
            <a:r>
              <a:rPr lang="en-US" altLang="ja-JP" b="1" smtClean="0">
                <a:solidFill>
                  <a:schemeClr val="tx1"/>
                </a:solidFill>
                <a:latin typeface="Times New Roman" pitchFamily="18" charset="0"/>
                <a:cs typeface="Times New Roman" pitchFamily="18" charset="0"/>
              </a:rPr>
              <a:t> </a:t>
            </a:r>
            <a:r>
              <a:rPr lang="en-US" altLang="ja-JP" b="1" dirty="0" err="1" smtClean="0">
                <a:solidFill>
                  <a:schemeClr val="tx1"/>
                </a:solidFill>
                <a:latin typeface="Times New Roman" pitchFamily="18" charset="0"/>
                <a:cs typeface="Times New Roman" pitchFamily="18" charset="0"/>
              </a:rPr>
              <a:t>năm</a:t>
            </a:r>
            <a:r>
              <a:rPr lang="en-US" altLang="ja-JP" b="1" dirty="0" smtClean="0">
                <a:solidFill>
                  <a:schemeClr val="tx1"/>
                </a:solidFill>
                <a:latin typeface="Times New Roman" pitchFamily="18" charset="0"/>
                <a:cs typeface="Times New Roman" pitchFamily="18" charset="0"/>
              </a:rPr>
              <a:t>.</a:t>
            </a:r>
            <a:endParaRPr lang="en-US" altLang="ja-JP" b="1" dirty="0">
              <a:solidFill>
                <a:schemeClr val="tx1"/>
              </a:solidFill>
              <a:effectLst/>
              <a:latin typeface="Times New Roman" pitchFamily="18" charset="0"/>
              <a:cs typeface="Times New Roman" pitchFamily="18" charset="0"/>
            </a:endParaRPr>
          </a:p>
          <a:p>
            <a:pPr marL="342900" indent="-342900">
              <a:lnSpc>
                <a:spcPct val="130000"/>
              </a:lnSpc>
              <a:buFont typeface="Arial" panose="020B0604020202020204" pitchFamily="34" charset="0"/>
              <a:buChar char="•"/>
            </a:pPr>
            <a:r>
              <a:rPr lang="ja-JP" altLang="en-US" b="1" dirty="0">
                <a:solidFill>
                  <a:schemeClr val="tx1"/>
                </a:solidFill>
                <a:latin typeface="Times New Roman" pitchFamily="18" charset="0"/>
                <a:cs typeface="Times New Roman" pitchFamily="18" charset="0"/>
              </a:rPr>
              <a:t>次の</a:t>
            </a:r>
            <a:r>
              <a:rPr lang="en-US" altLang="ja-JP" b="1" dirty="0">
                <a:solidFill>
                  <a:schemeClr val="tx1"/>
                </a:solidFill>
                <a:latin typeface="Times New Roman" pitchFamily="18" charset="0"/>
                <a:cs typeface="Times New Roman" pitchFamily="18" charset="0"/>
              </a:rPr>
              <a:t>100</a:t>
            </a:r>
            <a:r>
              <a:rPr lang="ja-JP" altLang="en-US" b="1" dirty="0">
                <a:solidFill>
                  <a:schemeClr val="tx1"/>
                </a:solidFill>
                <a:latin typeface="Times New Roman" pitchFamily="18" charset="0"/>
                <a:cs typeface="Times New Roman" pitchFamily="18" charset="0"/>
              </a:rPr>
              <a:t>年間</a:t>
            </a:r>
            <a:r>
              <a:rPr lang="ja-JP" altLang="en-US" dirty="0">
                <a:solidFill>
                  <a:schemeClr val="tx1"/>
                </a:solidFill>
                <a:latin typeface="Times New Roman" pitchFamily="18" charset="0"/>
                <a:cs typeface="Times New Roman" pitchFamily="18" charset="0"/>
              </a:rPr>
              <a:t>では、もし地球温暖化対策をしっかり行わなかった場合、世界の平均気温が</a:t>
            </a:r>
            <a:r>
              <a:rPr lang="ja-JP" altLang="en-US" b="1" dirty="0">
                <a:solidFill>
                  <a:schemeClr val="tx1"/>
                </a:solidFill>
                <a:latin typeface="Times New Roman" pitchFamily="18" charset="0"/>
                <a:cs typeface="Times New Roman" pitchFamily="18" charset="0"/>
              </a:rPr>
              <a:t>約４℃上がる</a:t>
            </a:r>
            <a:r>
              <a:rPr lang="ja-JP" altLang="en-US" dirty="0">
                <a:solidFill>
                  <a:schemeClr val="tx1"/>
                </a:solidFill>
                <a:latin typeface="Times New Roman" pitchFamily="18" charset="0"/>
                <a:cs typeface="Times New Roman" pitchFamily="18" charset="0"/>
              </a:rPr>
              <a:t>と言われている</a:t>
            </a:r>
            <a:r>
              <a:rPr lang="ja-JP" altLang="en-US" dirty="0" smtClean="0">
                <a:solidFill>
                  <a:schemeClr val="tx1"/>
                </a:solidFill>
                <a:latin typeface="Times New Roman" pitchFamily="18" charset="0"/>
                <a:cs typeface="Times New Roman" pitchFamily="18" charset="0"/>
              </a:rPr>
              <a:t>。</a:t>
            </a:r>
            <a:endParaRPr lang="en-US" altLang="ja-JP" dirty="0" smtClean="0">
              <a:solidFill>
                <a:schemeClr val="tx1"/>
              </a:solidFill>
              <a:latin typeface="Times New Roman" pitchFamily="18" charset="0"/>
              <a:cs typeface="Times New Roman" pitchFamily="18" charset="0"/>
            </a:endParaRPr>
          </a:p>
          <a:p>
            <a:pPr>
              <a:lnSpc>
                <a:spcPct val="130000"/>
              </a:lnSpc>
            </a:pPr>
            <a:r>
              <a:rPr lang="vi-VN" altLang="ja-JP" smtClean="0">
                <a:solidFill>
                  <a:schemeClr val="tx1"/>
                </a:solidFill>
                <a:latin typeface="Times New Roman" pitchFamily="18" charset="0"/>
                <a:cs typeface="Times New Roman" pitchFamily="18" charset="0"/>
              </a:rPr>
              <a:t>G</a:t>
            </a:r>
            <a:r>
              <a:rPr lang="en-US" altLang="ja-JP" smtClean="0">
                <a:solidFill>
                  <a:schemeClr val="tx1"/>
                </a:solidFill>
                <a:latin typeface="Times New Roman" pitchFamily="18" charset="0"/>
                <a:cs typeface="Times New Roman" pitchFamily="18" charset="0"/>
              </a:rPr>
              <a:t>iả </a:t>
            </a:r>
            <a:r>
              <a:rPr lang="en-US" altLang="ja-JP" dirty="0" err="1">
                <a:solidFill>
                  <a:schemeClr val="tx1"/>
                </a:solidFill>
                <a:latin typeface="Times New Roman" pitchFamily="18" charset="0"/>
                <a:cs typeface="Times New Roman" pitchFamily="18" charset="0"/>
              </a:rPr>
              <a:t>s</a:t>
            </a:r>
            <a:r>
              <a:rPr lang="en-US" altLang="ja-JP" dirty="0" err="1" smtClean="0">
                <a:solidFill>
                  <a:schemeClr val="tx1"/>
                </a:solidFill>
                <a:latin typeface="Times New Roman" pitchFamily="18" charset="0"/>
                <a:cs typeface="Times New Roman" pitchFamily="18" charset="0"/>
              </a:rPr>
              <a:t>ử</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không</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tiến</a:t>
            </a:r>
            <a:r>
              <a:rPr lang="en-US" altLang="ja-JP" dirty="0" smtClean="0">
                <a:solidFill>
                  <a:schemeClr val="tx1"/>
                </a:solidFill>
                <a:latin typeface="Times New Roman" pitchFamily="18" charset="0"/>
                <a:cs typeface="Times New Roman" pitchFamily="18" charset="0"/>
              </a:rPr>
              <a:t> </a:t>
            </a:r>
            <a:r>
              <a:rPr lang="en-US" altLang="ja-JP" err="1" smtClean="0">
                <a:solidFill>
                  <a:schemeClr val="tx1"/>
                </a:solidFill>
                <a:latin typeface="Times New Roman" pitchFamily="18" charset="0"/>
                <a:cs typeface="Times New Roman" pitchFamily="18" charset="0"/>
              </a:rPr>
              <a:t>hành</a:t>
            </a:r>
            <a:r>
              <a:rPr lang="en-US" altLang="ja-JP" smtClean="0">
                <a:solidFill>
                  <a:schemeClr val="tx1"/>
                </a:solidFill>
                <a:latin typeface="Times New Roman" pitchFamily="18" charset="0"/>
                <a:cs typeface="Times New Roman" pitchFamily="18" charset="0"/>
              </a:rPr>
              <a:t> </a:t>
            </a:r>
            <a:r>
              <a:rPr lang="vi-VN" altLang="ja-JP" smtClean="0">
                <a:solidFill>
                  <a:schemeClr val="tx1"/>
                </a:solidFill>
                <a:latin typeface="Times New Roman" pitchFamily="18" charset="0"/>
                <a:cs typeface="Times New Roman" pitchFamily="18" charset="0"/>
              </a:rPr>
              <a:t>các biện pháp </a:t>
            </a:r>
            <a:r>
              <a:rPr lang="en-US" altLang="ja-JP" smtClean="0">
                <a:solidFill>
                  <a:schemeClr val="tx1"/>
                </a:solidFill>
                <a:latin typeface="Times New Roman" pitchFamily="18" charset="0"/>
                <a:cs typeface="Times New Roman" pitchFamily="18" charset="0"/>
              </a:rPr>
              <a:t>ứng </a:t>
            </a:r>
            <a:r>
              <a:rPr lang="en-US" altLang="ja-JP" err="1" smtClean="0">
                <a:solidFill>
                  <a:schemeClr val="tx1"/>
                </a:solidFill>
                <a:latin typeface="Times New Roman" pitchFamily="18" charset="0"/>
                <a:cs typeface="Times New Roman" pitchFamily="18" charset="0"/>
              </a:rPr>
              <a:t>phó</a:t>
            </a:r>
            <a:r>
              <a:rPr lang="en-US" altLang="ja-JP" smtClean="0">
                <a:solidFill>
                  <a:schemeClr val="tx1"/>
                </a:solidFill>
                <a:latin typeface="Times New Roman" pitchFamily="18" charset="0"/>
                <a:cs typeface="Times New Roman" pitchFamily="18" charset="0"/>
              </a:rPr>
              <a:t> </a:t>
            </a:r>
            <a:r>
              <a:rPr lang="vi-VN" altLang="ja-JP" smtClean="0">
                <a:solidFill>
                  <a:schemeClr val="tx1"/>
                </a:solidFill>
                <a:latin typeface="Times New Roman" pitchFamily="18" charset="0"/>
                <a:cs typeface="Times New Roman" pitchFamily="18" charset="0"/>
              </a:rPr>
              <a:t>với việc </a:t>
            </a:r>
            <a:r>
              <a:rPr lang="en-US" altLang="ja-JP" smtClean="0">
                <a:solidFill>
                  <a:schemeClr val="tx1"/>
                </a:solidFill>
                <a:latin typeface="Times New Roman" pitchFamily="18" charset="0"/>
                <a:cs typeface="Times New Roman" pitchFamily="18" charset="0"/>
              </a:rPr>
              <a:t>nóng </a:t>
            </a:r>
            <a:r>
              <a:rPr lang="en-US" altLang="ja-JP" dirty="0" err="1" smtClean="0">
                <a:solidFill>
                  <a:schemeClr val="tx1"/>
                </a:solidFill>
                <a:latin typeface="Times New Roman" pitchFamily="18" charset="0"/>
                <a:cs typeface="Times New Roman" pitchFamily="18" charset="0"/>
              </a:rPr>
              <a:t>lên</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của</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trái</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đất</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một</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cách</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rõ</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ràng</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trong</a:t>
            </a:r>
            <a:r>
              <a:rPr lang="en-US" altLang="ja-JP" dirty="0" smtClean="0">
                <a:solidFill>
                  <a:schemeClr val="tx1"/>
                </a:solidFill>
                <a:latin typeface="Times New Roman" pitchFamily="18" charset="0"/>
                <a:cs typeface="Times New Roman" pitchFamily="18" charset="0"/>
              </a:rPr>
              <a:t> 100 </a:t>
            </a:r>
            <a:r>
              <a:rPr lang="en-US" altLang="ja-JP" dirty="0" err="1" smtClean="0">
                <a:solidFill>
                  <a:schemeClr val="tx1"/>
                </a:solidFill>
                <a:latin typeface="Times New Roman" pitchFamily="18" charset="0"/>
                <a:cs typeface="Times New Roman" pitchFamily="18" charset="0"/>
              </a:rPr>
              <a:t>năm</a:t>
            </a:r>
            <a:r>
              <a:rPr lang="en-US" altLang="ja-JP" dirty="0" smtClean="0">
                <a:solidFill>
                  <a:schemeClr val="tx1"/>
                </a:solidFill>
                <a:latin typeface="Times New Roman" pitchFamily="18" charset="0"/>
                <a:cs typeface="Times New Roman" pitchFamily="18" charset="0"/>
              </a:rPr>
              <a:t> </a:t>
            </a:r>
            <a:r>
              <a:rPr lang="en-US" altLang="ja-JP" err="1" smtClean="0">
                <a:solidFill>
                  <a:schemeClr val="tx1"/>
                </a:solidFill>
                <a:latin typeface="Times New Roman" pitchFamily="18" charset="0"/>
                <a:cs typeface="Times New Roman" pitchFamily="18" charset="0"/>
              </a:rPr>
              <a:t>tiếp</a:t>
            </a:r>
            <a:r>
              <a:rPr lang="en-US" altLang="ja-JP" smtClean="0">
                <a:solidFill>
                  <a:schemeClr val="tx1"/>
                </a:solidFill>
                <a:latin typeface="Times New Roman" pitchFamily="18" charset="0"/>
                <a:cs typeface="Times New Roman" pitchFamily="18" charset="0"/>
              </a:rPr>
              <a:t> theo</a:t>
            </a:r>
            <a:r>
              <a:rPr lang="vi-VN" altLang="ja-JP" smtClean="0">
                <a:solidFill>
                  <a:schemeClr val="tx1"/>
                </a:solidFill>
                <a:latin typeface="Times New Roman" pitchFamily="18" charset="0"/>
                <a:cs typeface="Times New Roman" pitchFamily="18" charset="0"/>
              </a:rPr>
              <a:t>, dự kiến</a:t>
            </a:r>
            <a:r>
              <a:rPr lang="en-US" altLang="ja-JP"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nhiệt</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độ</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trung</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bình</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trái</a:t>
            </a:r>
            <a:r>
              <a:rPr lang="en-US" altLang="ja-JP" dirty="0" smtClean="0">
                <a:solidFill>
                  <a:schemeClr val="tx1"/>
                </a:solidFill>
                <a:latin typeface="Times New Roman" pitchFamily="18" charset="0"/>
                <a:cs typeface="Times New Roman" pitchFamily="18" charset="0"/>
              </a:rPr>
              <a:t> </a:t>
            </a:r>
            <a:r>
              <a:rPr lang="en-US" altLang="ja-JP" dirty="0" err="1" smtClean="0">
                <a:solidFill>
                  <a:schemeClr val="tx1"/>
                </a:solidFill>
                <a:latin typeface="Times New Roman" pitchFamily="18" charset="0"/>
                <a:cs typeface="Times New Roman" pitchFamily="18" charset="0"/>
              </a:rPr>
              <a:t>đất</a:t>
            </a:r>
            <a:r>
              <a:rPr lang="en-US" altLang="ja-JP" dirty="0" smtClean="0">
                <a:solidFill>
                  <a:schemeClr val="tx1"/>
                </a:solidFill>
                <a:latin typeface="Times New Roman" pitchFamily="18" charset="0"/>
                <a:cs typeface="Times New Roman" pitchFamily="18" charset="0"/>
              </a:rPr>
              <a:t> </a:t>
            </a:r>
            <a:r>
              <a:rPr lang="en-US" altLang="ja-JP" b="1" dirty="0" err="1" smtClean="0">
                <a:solidFill>
                  <a:schemeClr val="tx1"/>
                </a:solidFill>
                <a:latin typeface="Times New Roman" pitchFamily="18" charset="0"/>
                <a:cs typeface="Times New Roman" pitchFamily="18" charset="0"/>
              </a:rPr>
              <a:t>tăng</a:t>
            </a:r>
            <a:r>
              <a:rPr lang="en-US" altLang="ja-JP" b="1" dirty="0" smtClean="0">
                <a:solidFill>
                  <a:schemeClr val="tx1"/>
                </a:solidFill>
                <a:latin typeface="Times New Roman" pitchFamily="18" charset="0"/>
                <a:cs typeface="Times New Roman" pitchFamily="18" charset="0"/>
              </a:rPr>
              <a:t> </a:t>
            </a:r>
            <a:r>
              <a:rPr lang="en-US" altLang="ja-JP" b="1" dirty="0" err="1" smtClean="0">
                <a:solidFill>
                  <a:schemeClr val="tx1"/>
                </a:solidFill>
                <a:latin typeface="Times New Roman" pitchFamily="18" charset="0"/>
                <a:cs typeface="Times New Roman" pitchFamily="18" charset="0"/>
              </a:rPr>
              <a:t>lên</a:t>
            </a:r>
            <a:r>
              <a:rPr lang="en-US" altLang="ja-JP" b="1" dirty="0" smtClean="0">
                <a:solidFill>
                  <a:schemeClr val="tx1"/>
                </a:solidFill>
                <a:latin typeface="Times New Roman" pitchFamily="18" charset="0"/>
                <a:cs typeface="Times New Roman" pitchFamily="18" charset="0"/>
              </a:rPr>
              <a:t> </a:t>
            </a:r>
            <a:r>
              <a:rPr lang="en-US" altLang="ja-JP" b="1" dirty="0" err="1" smtClean="0">
                <a:solidFill>
                  <a:schemeClr val="tx1"/>
                </a:solidFill>
                <a:latin typeface="Times New Roman" pitchFamily="18" charset="0"/>
                <a:cs typeface="Times New Roman" pitchFamily="18" charset="0"/>
              </a:rPr>
              <a:t>khoảng</a:t>
            </a:r>
            <a:r>
              <a:rPr lang="en-US" altLang="ja-JP" b="1" dirty="0" smtClean="0">
                <a:solidFill>
                  <a:schemeClr val="tx1"/>
                </a:solidFill>
                <a:latin typeface="Times New Roman" pitchFamily="18" charset="0"/>
                <a:cs typeface="Times New Roman" pitchFamily="18" charset="0"/>
              </a:rPr>
              <a:t> </a:t>
            </a:r>
            <a:r>
              <a:rPr lang="en-US" altLang="ja-JP" b="1" smtClean="0">
                <a:solidFill>
                  <a:schemeClr val="tx1"/>
                </a:solidFill>
                <a:latin typeface="Times New Roman" pitchFamily="18" charset="0"/>
                <a:cs typeface="Times New Roman" pitchFamily="18" charset="0"/>
              </a:rPr>
              <a:t>4</a:t>
            </a:r>
            <a:r>
              <a:rPr lang="ja-JP" altLang="en-US" b="1">
                <a:solidFill>
                  <a:schemeClr val="tx1"/>
                </a:solidFill>
                <a:latin typeface="Times New Roman" pitchFamily="18" charset="0"/>
                <a:cs typeface="Times New Roman" pitchFamily="18" charset="0"/>
              </a:rPr>
              <a:t> </a:t>
            </a:r>
            <a:r>
              <a:rPr lang="ja-JP" altLang="en-US" b="1" smtClean="0">
                <a:solidFill>
                  <a:schemeClr val="tx1"/>
                </a:solidFill>
                <a:latin typeface="Times New Roman" pitchFamily="18" charset="0"/>
                <a:cs typeface="Times New Roman" pitchFamily="18" charset="0"/>
              </a:rPr>
              <a:t>℃</a:t>
            </a:r>
            <a:r>
              <a:rPr lang="vi-VN" altLang="ja-JP" b="1" smtClean="0">
                <a:solidFill>
                  <a:schemeClr val="tx1"/>
                </a:solidFill>
                <a:latin typeface="Times New Roman" pitchFamily="18" charset="0"/>
                <a:cs typeface="Times New Roman" pitchFamily="18" charset="0"/>
              </a:rPr>
              <a:t>.</a:t>
            </a:r>
            <a:endParaRPr lang="en-US" altLang="ja-JP" b="1" dirty="0">
              <a:solidFill>
                <a:schemeClr val="tx1"/>
              </a:solidFill>
              <a:latin typeface="Times New Roman" pitchFamily="18" charset="0"/>
              <a:cs typeface="Times New Roman" pitchFamily="18" charset="0"/>
            </a:endParaRPr>
          </a:p>
          <a:p>
            <a:r>
              <a:rPr lang="ja-JP" altLang="en-US" dirty="0">
                <a:solidFill>
                  <a:srgbClr val="FF0000"/>
                </a:solidFill>
                <a:latin typeface="Times New Roman" pitchFamily="18" charset="0"/>
                <a:cs typeface="Times New Roman" pitchFamily="18" charset="0"/>
              </a:rPr>
              <a:t>⇒温度上昇を抑える取り組みが必要</a:t>
            </a:r>
            <a:r>
              <a:rPr lang="ja-JP" altLang="en-US" dirty="0" smtClean="0">
                <a:solidFill>
                  <a:srgbClr val="FF0000"/>
                </a:solidFill>
                <a:latin typeface="Times New Roman" pitchFamily="18" charset="0"/>
                <a:cs typeface="Times New Roman" pitchFamily="18" charset="0"/>
              </a:rPr>
              <a:t>！</a:t>
            </a:r>
            <a:endParaRPr lang="en-US" altLang="ja-JP" dirty="0" smtClean="0">
              <a:solidFill>
                <a:srgbClr val="FF0000"/>
              </a:solidFill>
              <a:latin typeface="Times New Roman" pitchFamily="18" charset="0"/>
              <a:cs typeface="Times New Roman" pitchFamily="18" charset="0"/>
            </a:endParaRPr>
          </a:p>
          <a:p>
            <a:r>
              <a:rPr lang="en-US" altLang="ja-JP" dirty="0" err="1" smtClean="0">
                <a:solidFill>
                  <a:srgbClr val="FF0000"/>
                </a:solidFill>
                <a:effectLst/>
                <a:latin typeface="Times New Roman" pitchFamily="18" charset="0"/>
                <a:cs typeface="Times New Roman" pitchFamily="18" charset="0"/>
              </a:rPr>
              <a:t>Nổ</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lực</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để</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hạn</a:t>
            </a:r>
            <a:r>
              <a:rPr lang="en-US" altLang="ja-JP" dirty="0" smtClean="0">
                <a:solidFill>
                  <a:srgbClr val="FF0000"/>
                </a:solidFill>
                <a:effectLst/>
                <a:latin typeface="Times New Roman" pitchFamily="18" charset="0"/>
                <a:cs typeface="Times New Roman" pitchFamily="18" charset="0"/>
              </a:rPr>
              <a:t> </a:t>
            </a:r>
            <a:r>
              <a:rPr lang="en-US" altLang="ja-JP" err="1" smtClean="0">
                <a:solidFill>
                  <a:srgbClr val="FF0000"/>
                </a:solidFill>
                <a:effectLst/>
                <a:latin typeface="Times New Roman" pitchFamily="18" charset="0"/>
                <a:cs typeface="Times New Roman" pitchFamily="18" charset="0"/>
              </a:rPr>
              <a:t>chế</a:t>
            </a:r>
            <a:r>
              <a:rPr lang="en-US" altLang="ja-JP" smtClean="0">
                <a:solidFill>
                  <a:srgbClr val="FF0000"/>
                </a:solidFill>
                <a:effectLst/>
                <a:latin typeface="Times New Roman" pitchFamily="18" charset="0"/>
                <a:cs typeface="Times New Roman" pitchFamily="18" charset="0"/>
              </a:rPr>
              <a:t> </a:t>
            </a:r>
            <a:r>
              <a:rPr lang="vi-VN" altLang="ja-JP" smtClean="0">
                <a:solidFill>
                  <a:srgbClr val="FF0000"/>
                </a:solidFill>
                <a:effectLst/>
                <a:latin typeface="Times New Roman" pitchFamily="18" charset="0"/>
                <a:cs typeface="Times New Roman" pitchFamily="18" charset="0"/>
              </a:rPr>
              <a:t>làm trái đất nóng lên </a:t>
            </a:r>
            <a:r>
              <a:rPr lang="en-US" altLang="ja-JP" smtClean="0">
                <a:solidFill>
                  <a:srgbClr val="FF0000"/>
                </a:solidFill>
                <a:effectLst/>
                <a:latin typeface="Times New Roman" pitchFamily="18" charset="0"/>
                <a:cs typeface="Times New Roman" pitchFamily="18" charset="0"/>
              </a:rPr>
              <a:t>là </a:t>
            </a:r>
            <a:r>
              <a:rPr lang="en-US" altLang="ja-JP" dirty="0" err="1" smtClean="0">
                <a:solidFill>
                  <a:srgbClr val="FF0000"/>
                </a:solidFill>
                <a:effectLst/>
                <a:latin typeface="Times New Roman" pitchFamily="18" charset="0"/>
                <a:cs typeface="Times New Roman" pitchFamily="18" charset="0"/>
              </a:rPr>
              <a:t>rất</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cần</a:t>
            </a:r>
            <a:r>
              <a:rPr lang="en-US" altLang="ja-JP" dirty="0" smtClean="0">
                <a:solidFill>
                  <a:srgbClr val="FF0000"/>
                </a:solidFill>
                <a:effectLst/>
                <a:latin typeface="Times New Roman" pitchFamily="18" charset="0"/>
                <a:cs typeface="Times New Roman" pitchFamily="18" charset="0"/>
              </a:rPr>
              <a:t> </a:t>
            </a:r>
            <a:r>
              <a:rPr lang="en-US" altLang="ja-JP" dirty="0" err="1" smtClean="0">
                <a:solidFill>
                  <a:srgbClr val="FF0000"/>
                </a:solidFill>
                <a:effectLst/>
                <a:latin typeface="Times New Roman" pitchFamily="18" charset="0"/>
                <a:cs typeface="Times New Roman" pitchFamily="18" charset="0"/>
              </a:rPr>
              <a:t>thiết</a:t>
            </a:r>
            <a:endParaRPr lang="en-US" altLang="ja-JP" dirty="0">
              <a:solidFill>
                <a:srgbClr val="FF0000"/>
              </a:solidFill>
              <a:effectLst/>
              <a:latin typeface="Times New Roman" pitchFamily="18" charset="0"/>
              <a:cs typeface="Times New Roman" pitchFamily="18" charset="0"/>
            </a:endParaRPr>
          </a:p>
        </p:txBody>
      </p:sp>
      <p:sp>
        <p:nvSpPr>
          <p:cNvPr id="8" name="正方形/長方形 7">
            <a:extLst>
              <a:ext uri="{FF2B5EF4-FFF2-40B4-BE49-F238E27FC236}">
                <a16:creationId xmlns:a16="http://schemas.microsoft.com/office/drawing/2014/main" xmlns="" id="{1EEDB15B-5B71-4D1F-93A3-99EA8E673C1A}"/>
              </a:ext>
            </a:extLst>
          </p:cNvPr>
          <p:cNvSpPr/>
          <p:nvPr/>
        </p:nvSpPr>
        <p:spPr>
          <a:xfrm>
            <a:off x="6096000" y="5996763"/>
            <a:ext cx="6096000" cy="861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1"/>
            <a:r>
              <a:rPr lang="en-US" altLang="ja-JP" sz="1050" b="1" dirty="0">
                <a:solidFill>
                  <a:schemeClr val="tx1"/>
                </a:solidFill>
                <a:latin typeface="Times New Roman" pitchFamily="18" charset="0"/>
                <a:cs typeface="Times New Roman" pitchFamily="18" charset="0"/>
              </a:rPr>
              <a:t>(</a:t>
            </a:r>
            <a:r>
              <a:rPr lang="ja-JP" altLang="en-US" sz="1050" b="1" dirty="0">
                <a:solidFill>
                  <a:schemeClr val="tx1"/>
                </a:solidFill>
                <a:latin typeface="Times New Roman" pitchFamily="18" charset="0"/>
                <a:cs typeface="Times New Roman" pitchFamily="18" charset="0"/>
              </a:rPr>
              <a:t>引用</a:t>
            </a:r>
            <a:r>
              <a:rPr lang="en-US" altLang="ja-JP" sz="1050" b="1" dirty="0" smtClean="0">
                <a:solidFill>
                  <a:schemeClr val="tx1"/>
                </a:solidFill>
                <a:latin typeface="Times New Roman" pitchFamily="18" charset="0"/>
                <a:cs typeface="Times New Roman" pitchFamily="18" charset="0"/>
              </a:rPr>
              <a:t>)(</a:t>
            </a:r>
            <a:r>
              <a:rPr lang="en-US" altLang="ja-JP" sz="1050" b="1" dirty="0" err="1" smtClean="0">
                <a:solidFill>
                  <a:schemeClr val="tx1"/>
                </a:solidFill>
                <a:latin typeface="Times New Roman" pitchFamily="18" charset="0"/>
                <a:cs typeface="Times New Roman" pitchFamily="18" charset="0"/>
              </a:rPr>
              <a:t>trích</a:t>
            </a:r>
            <a:r>
              <a:rPr lang="en-US" altLang="ja-JP" sz="1050" b="1" dirty="0" smtClean="0">
                <a:solidFill>
                  <a:schemeClr val="tx1"/>
                </a:solidFill>
                <a:latin typeface="Times New Roman" pitchFamily="18" charset="0"/>
                <a:cs typeface="Times New Roman" pitchFamily="18" charset="0"/>
              </a:rPr>
              <a:t> </a:t>
            </a:r>
            <a:r>
              <a:rPr lang="en-US" altLang="ja-JP" sz="1050" b="1" dirty="0" err="1" smtClean="0">
                <a:solidFill>
                  <a:schemeClr val="tx1"/>
                </a:solidFill>
                <a:latin typeface="Times New Roman" pitchFamily="18" charset="0"/>
                <a:cs typeface="Times New Roman" pitchFamily="18" charset="0"/>
              </a:rPr>
              <a:t>dẫn</a:t>
            </a:r>
            <a:r>
              <a:rPr lang="en-US" altLang="ja-JP" sz="1050" b="1" dirty="0" smtClean="0">
                <a:solidFill>
                  <a:schemeClr val="tx1"/>
                </a:solidFill>
                <a:latin typeface="Times New Roman" pitchFamily="18" charset="0"/>
                <a:cs typeface="Times New Roman" pitchFamily="18" charset="0"/>
              </a:rPr>
              <a:t>)</a:t>
            </a:r>
            <a:endParaRPr lang="en-US" altLang="ja-JP" sz="1050" b="1" dirty="0">
              <a:solidFill>
                <a:schemeClr val="tx1"/>
              </a:solidFill>
              <a:latin typeface="Times New Roman" pitchFamily="18" charset="0"/>
              <a:cs typeface="Times New Roman" pitchFamily="18" charset="0"/>
            </a:endParaRPr>
          </a:p>
          <a:p>
            <a:pPr latinLnBrk="1"/>
            <a:r>
              <a:rPr lang="ja-JP" altLang="en-US" sz="1050" dirty="0">
                <a:solidFill>
                  <a:schemeClr val="tx1"/>
                </a:solidFill>
                <a:latin typeface="Times New Roman" pitchFamily="18" charset="0"/>
                <a:cs typeface="Times New Roman" pitchFamily="18" charset="0"/>
              </a:rPr>
              <a:t>気象庁：</a:t>
            </a:r>
            <a:r>
              <a:rPr lang="ja-JP" altLang="en-US" sz="1050" i="0" dirty="0">
                <a:solidFill>
                  <a:schemeClr val="tx1"/>
                </a:solidFill>
                <a:effectLst/>
                <a:latin typeface="Times New Roman" pitchFamily="18" charset="0"/>
                <a:cs typeface="Times New Roman" pitchFamily="18" charset="0"/>
              </a:rPr>
              <a:t>世界の年平均気温偏差の経年変化（</a:t>
            </a:r>
            <a:r>
              <a:rPr lang="en-US" altLang="ja-JP" sz="1050" i="0" dirty="0">
                <a:solidFill>
                  <a:schemeClr val="tx1"/>
                </a:solidFill>
                <a:effectLst/>
                <a:latin typeface="Times New Roman" pitchFamily="18" charset="0"/>
                <a:cs typeface="Times New Roman" pitchFamily="18" charset="0"/>
              </a:rPr>
              <a:t>1891〜2021</a:t>
            </a:r>
            <a:r>
              <a:rPr lang="ja-JP" altLang="en-US" sz="1050" i="0" dirty="0">
                <a:solidFill>
                  <a:schemeClr val="tx1"/>
                </a:solidFill>
                <a:effectLst/>
                <a:latin typeface="Times New Roman" pitchFamily="18" charset="0"/>
                <a:cs typeface="Times New Roman" pitchFamily="18" charset="0"/>
              </a:rPr>
              <a:t>年）</a:t>
            </a:r>
            <a:r>
              <a:rPr lang="en-US" altLang="ja-JP" sz="1050" i="0" dirty="0">
                <a:solidFill>
                  <a:schemeClr val="tx1"/>
                </a:solidFill>
                <a:effectLst/>
                <a:latin typeface="Times New Roman" pitchFamily="18" charset="0"/>
                <a:cs typeface="Times New Roman" pitchFamily="18" charset="0"/>
              </a:rPr>
              <a:t>, </a:t>
            </a:r>
            <a:r>
              <a:rPr lang="ja-JP" altLang="en-US" sz="1050" dirty="0">
                <a:solidFill>
                  <a:schemeClr val="tx1"/>
                </a:solidFill>
                <a:latin typeface="Times New Roman" pitchFamily="18" charset="0"/>
                <a:cs typeface="Times New Roman" pitchFamily="18" charset="0"/>
              </a:rPr>
              <a:t>最終閲覧日</a:t>
            </a:r>
            <a:r>
              <a:rPr lang="en-US" altLang="ja-JP" sz="1050" dirty="0">
                <a:solidFill>
                  <a:schemeClr val="tx1"/>
                </a:solidFill>
                <a:latin typeface="Times New Roman" pitchFamily="18" charset="0"/>
                <a:cs typeface="Times New Roman" pitchFamily="18" charset="0"/>
              </a:rPr>
              <a:t>:2022-11-06, (https://www.data.jma.go.jp/cpdinfo/temp/an_wld.html</a:t>
            </a:r>
            <a:r>
              <a:rPr lang="fr-FR" altLang="ja-JP" sz="1050" dirty="0">
                <a:solidFill>
                  <a:schemeClr val="tx1"/>
                </a:solidFill>
                <a:effectLst/>
                <a:latin typeface="Times New Roman" pitchFamily="18" charset="0"/>
                <a:cs typeface="Times New Roman" pitchFamily="18" charset="0"/>
              </a:rPr>
              <a:t>) </a:t>
            </a:r>
          </a:p>
          <a:p>
            <a:pPr latinLnBrk="1"/>
            <a:r>
              <a:rPr lang="ja-JP" altLang="en-US" sz="1050" dirty="0">
                <a:solidFill>
                  <a:schemeClr val="tx1"/>
                </a:solidFill>
                <a:latin typeface="Times New Roman" pitchFamily="18" charset="0"/>
                <a:cs typeface="Times New Roman" pitchFamily="18" charset="0"/>
              </a:rPr>
              <a:t>気象庁気象研究所：地球温暖化とその予測</a:t>
            </a:r>
            <a:r>
              <a:rPr lang="en-US" altLang="ja-JP" sz="1050" dirty="0">
                <a:solidFill>
                  <a:schemeClr val="tx1"/>
                </a:solidFill>
                <a:latin typeface="Times New Roman" pitchFamily="18" charset="0"/>
                <a:cs typeface="Times New Roman" pitchFamily="18" charset="0"/>
              </a:rPr>
              <a:t>, 2021-04, p.32, </a:t>
            </a:r>
            <a:r>
              <a:rPr lang="ja-JP" altLang="en-US" sz="1050" dirty="0">
                <a:solidFill>
                  <a:schemeClr val="tx1"/>
                </a:solidFill>
                <a:latin typeface="Times New Roman" pitchFamily="18" charset="0"/>
                <a:cs typeface="Times New Roman" pitchFamily="18" charset="0"/>
              </a:rPr>
              <a:t>最終閲覧日</a:t>
            </a:r>
            <a:r>
              <a:rPr lang="en-US" altLang="ja-JP" sz="1050" dirty="0">
                <a:solidFill>
                  <a:schemeClr val="tx1"/>
                </a:solidFill>
                <a:latin typeface="Times New Roman" pitchFamily="18" charset="0"/>
                <a:cs typeface="Times New Roman" pitchFamily="18" charset="0"/>
              </a:rPr>
              <a:t>:2022-11-06, </a:t>
            </a:r>
          </a:p>
          <a:p>
            <a:pPr latinLnBrk="1"/>
            <a:r>
              <a:rPr lang="en-US" altLang="ja-JP" sz="1050" dirty="0">
                <a:solidFill>
                  <a:schemeClr val="tx1"/>
                </a:solidFill>
                <a:latin typeface="Times New Roman" pitchFamily="18" charset="0"/>
                <a:cs typeface="Times New Roman" pitchFamily="18" charset="0"/>
              </a:rPr>
              <a:t>(https://www.mri-jma.go.jp/Topics/contents/forlearning/kengakusiryou1.pdf)</a:t>
            </a:r>
            <a:endParaRPr lang="en-US" altLang="ja-JP" sz="1050" dirty="0">
              <a:solidFill>
                <a:schemeClr val="tx1"/>
              </a:solidFill>
              <a:effectLst/>
              <a:latin typeface="Times New Roman" pitchFamily="18" charset="0"/>
              <a:cs typeface="Times New Roman" pitchFamily="18" charset="0"/>
            </a:endParaRPr>
          </a:p>
        </p:txBody>
      </p:sp>
      <p:grpSp>
        <p:nvGrpSpPr>
          <p:cNvPr id="14" name="グループ化 13">
            <a:extLst>
              <a:ext uri="{FF2B5EF4-FFF2-40B4-BE49-F238E27FC236}">
                <a16:creationId xmlns:a16="http://schemas.microsoft.com/office/drawing/2014/main" xmlns="" id="{8D6BCD87-7C77-4E8F-B0B3-6958684BD954}"/>
              </a:ext>
            </a:extLst>
          </p:cNvPr>
          <p:cNvGrpSpPr/>
          <p:nvPr/>
        </p:nvGrpSpPr>
        <p:grpSpPr>
          <a:xfrm>
            <a:off x="6427969" y="1705815"/>
            <a:ext cx="5518226" cy="4115865"/>
            <a:chOff x="6152985" y="1700517"/>
            <a:chExt cx="5793209" cy="4115865"/>
          </a:xfrm>
        </p:grpSpPr>
        <p:pic>
          <p:nvPicPr>
            <p:cNvPr id="10" name="図 9">
              <a:extLst>
                <a:ext uri="{FF2B5EF4-FFF2-40B4-BE49-F238E27FC236}">
                  <a16:creationId xmlns:a16="http://schemas.microsoft.com/office/drawing/2014/main" xmlns="" id="{7BEE9AEC-3001-41A7-A0BB-A0D0E4C73653}"/>
                </a:ext>
              </a:extLst>
            </p:cNvPr>
            <p:cNvPicPr>
              <a:picLocks noChangeAspect="1"/>
            </p:cNvPicPr>
            <p:nvPr/>
          </p:nvPicPr>
          <p:blipFill rotWithShape="1">
            <a:blip r:embed="rId3"/>
            <a:srcRect l="6128" t="5790" b="3844"/>
            <a:stretch/>
          </p:blipFill>
          <p:spPr>
            <a:xfrm>
              <a:off x="6152985" y="1700517"/>
              <a:ext cx="5793209" cy="4115865"/>
            </a:xfrm>
            <a:prstGeom prst="rect">
              <a:avLst/>
            </a:prstGeom>
          </p:spPr>
        </p:pic>
        <p:sp>
          <p:nvSpPr>
            <p:cNvPr id="4" name="矢印: 右 3">
              <a:extLst>
                <a:ext uri="{FF2B5EF4-FFF2-40B4-BE49-F238E27FC236}">
                  <a16:creationId xmlns:a16="http://schemas.microsoft.com/office/drawing/2014/main" xmlns="" id="{D6534BF6-6F9F-43AF-AC97-61DC440E56C2}"/>
                </a:ext>
              </a:extLst>
            </p:cNvPr>
            <p:cNvSpPr/>
            <p:nvPr/>
          </p:nvSpPr>
          <p:spPr>
            <a:xfrm rot="20601403">
              <a:off x="8819546" y="3455258"/>
              <a:ext cx="1253021" cy="272131"/>
            </a:xfrm>
            <a:prstGeom prst="rightArrow">
              <a:avLst>
                <a:gd name="adj1" fmla="val 37499"/>
                <a:gd name="adj2" fmla="val 1376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9" name="正方形/長方形 8">
              <a:extLst>
                <a:ext uri="{FF2B5EF4-FFF2-40B4-BE49-F238E27FC236}">
                  <a16:creationId xmlns:a16="http://schemas.microsoft.com/office/drawing/2014/main" xmlns="" id="{51DE3E99-8E41-41F2-9A27-956E2F3001F7}"/>
                </a:ext>
              </a:extLst>
            </p:cNvPr>
            <p:cNvSpPr/>
            <p:nvPr/>
          </p:nvSpPr>
          <p:spPr>
            <a:xfrm>
              <a:off x="8576711" y="2631282"/>
              <a:ext cx="1619999" cy="724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rgbClr val="FF0000"/>
                  </a:solidFill>
                  <a:effectLst/>
                  <a:latin typeface="Times New Roman" pitchFamily="18" charset="0"/>
                  <a:ea typeface="ＭＳ ゴシック" panose="020B0609070205080204" pitchFamily="49" charset="-128"/>
                  <a:cs typeface="Times New Roman" pitchFamily="18" charset="0"/>
                </a:rPr>
                <a:t>約１℃上昇</a:t>
              </a:r>
              <a:endParaRPr lang="en-US" altLang="ja-JP" sz="2000" dirty="0">
                <a:solidFill>
                  <a:srgbClr val="FF0000"/>
                </a:solidFill>
                <a:effectLst/>
                <a:latin typeface="Times New Roman" pitchFamily="18" charset="0"/>
                <a:ea typeface="ＭＳ ゴシック" panose="020B0609070205080204" pitchFamily="49" charset="-128"/>
                <a:cs typeface="Times New Roman" pitchFamily="18" charset="0"/>
              </a:endParaRPr>
            </a:p>
          </p:txBody>
        </p:sp>
        <p:sp>
          <p:nvSpPr>
            <p:cNvPr id="11" name="楕円 10">
              <a:extLst>
                <a:ext uri="{FF2B5EF4-FFF2-40B4-BE49-F238E27FC236}">
                  <a16:creationId xmlns:a16="http://schemas.microsoft.com/office/drawing/2014/main" xmlns="" id="{14794F2E-4A02-4457-9BFF-FA7110D8F29D}"/>
                </a:ext>
              </a:extLst>
            </p:cNvPr>
            <p:cNvSpPr/>
            <p:nvPr/>
          </p:nvSpPr>
          <p:spPr>
            <a:xfrm>
              <a:off x="11336594" y="3222523"/>
              <a:ext cx="117988" cy="1179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13" name="楕円 12">
              <a:extLst>
                <a:ext uri="{FF2B5EF4-FFF2-40B4-BE49-F238E27FC236}">
                  <a16:creationId xmlns:a16="http://schemas.microsoft.com/office/drawing/2014/main" xmlns="" id="{F79E9F4C-CB11-412C-AE30-95AC4061EA3D}"/>
                </a:ext>
              </a:extLst>
            </p:cNvPr>
            <p:cNvSpPr/>
            <p:nvPr/>
          </p:nvSpPr>
          <p:spPr>
            <a:xfrm>
              <a:off x="7531510" y="4353232"/>
              <a:ext cx="117988" cy="1179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grpSp>
      <p:sp>
        <p:nvSpPr>
          <p:cNvPr id="12" name="正方形/長方形 11">
            <a:extLst>
              <a:ext uri="{FF2B5EF4-FFF2-40B4-BE49-F238E27FC236}">
                <a16:creationId xmlns:a16="http://schemas.microsoft.com/office/drawing/2014/main" xmlns="" id="{1FA8923C-5451-482F-B579-9606A9C24F92}"/>
              </a:ext>
            </a:extLst>
          </p:cNvPr>
          <p:cNvSpPr/>
          <p:nvPr/>
        </p:nvSpPr>
        <p:spPr>
          <a:xfrm>
            <a:off x="6445956" y="1136333"/>
            <a:ext cx="5328355" cy="421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solidFill>
                <a:effectLst/>
                <a:latin typeface="Times New Roman" pitchFamily="18" charset="0"/>
                <a:ea typeface="ＭＳ ゴシック" panose="020B0609070205080204" pitchFamily="49" charset="-128"/>
                <a:cs typeface="Times New Roman" pitchFamily="18" charset="0"/>
              </a:rPr>
              <a:t>世界の年平均気温偏差</a:t>
            </a:r>
            <a:endParaRPr lang="en-US" altLang="ja-JP" sz="2000" dirty="0">
              <a:solidFill>
                <a:schemeClr val="tx1"/>
              </a:solidFill>
              <a:effectLst/>
              <a:latin typeface="Times New Roman" pitchFamily="18" charset="0"/>
              <a:ea typeface="ＭＳ ゴシック" panose="020B0609070205080204" pitchFamily="49" charset="-128"/>
              <a:cs typeface="Times New Roman" pitchFamily="18" charset="0"/>
            </a:endParaRPr>
          </a:p>
        </p:txBody>
      </p:sp>
      <p:sp>
        <p:nvSpPr>
          <p:cNvPr id="15" name="正方形/長方形 14">
            <a:extLst>
              <a:ext uri="{FF2B5EF4-FFF2-40B4-BE49-F238E27FC236}">
                <a16:creationId xmlns:a16="http://schemas.microsoft.com/office/drawing/2014/main" xmlns="" id="{2CCB73BF-FBE6-4E46-9B50-EFB28514DD9A}"/>
              </a:ext>
            </a:extLst>
          </p:cNvPr>
          <p:cNvSpPr/>
          <p:nvPr/>
        </p:nvSpPr>
        <p:spPr>
          <a:xfrm>
            <a:off x="6427969" y="1136333"/>
            <a:ext cx="5328355" cy="569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effectLst/>
                <a:latin typeface="Times New Roman" pitchFamily="18" charset="0"/>
                <a:ea typeface="ＭＳ ゴシック" panose="020B0609070205080204" pitchFamily="49" charset="-128"/>
                <a:cs typeface="Times New Roman" pitchFamily="18" charset="0"/>
              </a:rPr>
              <a:t>世界の年平均気温偏</a:t>
            </a:r>
            <a:r>
              <a:rPr lang="ja-JP" altLang="en-US" sz="2000" dirty="0" smtClean="0">
                <a:solidFill>
                  <a:schemeClr val="tx1"/>
                </a:solidFill>
                <a:effectLst/>
                <a:latin typeface="Times New Roman" pitchFamily="18" charset="0"/>
                <a:ea typeface="ＭＳ ゴシック" panose="020B0609070205080204" pitchFamily="49" charset="-128"/>
                <a:cs typeface="Times New Roman" pitchFamily="18" charset="0"/>
              </a:rPr>
              <a:t>差</a:t>
            </a:r>
            <a:endParaRPr lang="en-US" altLang="ja-JP" sz="2000" dirty="0" smtClean="0">
              <a:solidFill>
                <a:schemeClr val="tx1"/>
              </a:solidFill>
              <a:effectLst/>
              <a:latin typeface="Times New Roman" pitchFamily="18" charset="0"/>
              <a:ea typeface="ＭＳ ゴシック" panose="020B0609070205080204" pitchFamily="49" charset="-128"/>
              <a:cs typeface="Times New Roman" pitchFamily="18" charset="0"/>
            </a:endParaRPr>
          </a:p>
          <a:p>
            <a:pPr algn="ct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Chênh</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lệch</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nhiệt</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độ</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trung</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bình</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năm</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trên</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thế</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2000" dirty="0" err="1" smtClean="0">
                <a:solidFill>
                  <a:schemeClr val="tx1"/>
                </a:solidFill>
                <a:latin typeface="Times New Roman" pitchFamily="18" charset="0"/>
                <a:ea typeface="ＭＳ ゴシック" panose="020B0609070205080204" pitchFamily="49" charset="-128"/>
                <a:cs typeface="Times New Roman" pitchFamily="18" charset="0"/>
              </a:rPr>
              <a:t>giới</a:t>
            </a:r>
            <a:r>
              <a:rPr lang="en-US" altLang="ja-JP" sz="2000" dirty="0" smtClean="0">
                <a:solidFill>
                  <a:schemeClr val="tx1"/>
                </a:solidFill>
                <a:latin typeface="Times New Roman" pitchFamily="18" charset="0"/>
                <a:ea typeface="ＭＳ ゴシック" panose="020B0609070205080204" pitchFamily="49" charset="-128"/>
                <a:cs typeface="Times New Roman" pitchFamily="18" charset="0"/>
              </a:rPr>
              <a:t>.</a:t>
            </a:r>
            <a:endParaRPr lang="en-US" altLang="ja-JP" sz="2000" dirty="0">
              <a:solidFill>
                <a:schemeClr val="tx1"/>
              </a:solidFill>
              <a:effectLst/>
              <a:latin typeface="Times New Roman" pitchFamily="18" charset="0"/>
              <a:ea typeface="ＭＳ ゴシック" panose="020B0609070205080204" pitchFamily="49" charset="-128"/>
              <a:cs typeface="Times New Roman" pitchFamily="18" charset="0"/>
            </a:endParaRPr>
          </a:p>
        </p:txBody>
      </p:sp>
      <p:sp>
        <p:nvSpPr>
          <p:cNvPr id="16" name="正方形/長方形 15">
            <a:extLst>
              <a:ext uri="{FF2B5EF4-FFF2-40B4-BE49-F238E27FC236}">
                <a16:creationId xmlns:a16="http://schemas.microsoft.com/office/drawing/2014/main" xmlns="" id="{BF4624AE-EC70-4B4C-AEB6-7E254319E729}"/>
              </a:ext>
            </a:extLst>
          </p:cNvPr>
          <p:cNvSpPr/>
          <p:nvPr/>
        </p:nvSpPr>
        <p:spPr>
          <a:xfrm rot="16200000">
            <a:off x="3822983" y="3066547"/>
            <a:ext cx="4055154" cy="80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600" dirty="0">
              <a:solidFill>
                <a:schemeClr val="tx1"/>
              </a:solidFill>
              <a:effectLst/>
              <a:latin typeface="Times New Roman" pitchFamily="18" charset="0"/>
              <a:ea typeface="ＭＳ ゴシック" panose="020B0609070205080204" pitchFamily="49" charset="-128"/>
              <a:cs typeface="Times New Roman" pitchFamily="18" charset="0"/>
            </a:endParaRPr>
          </a:p>
        </p:txBody>
      </p:sp>
      <p:sp>
        <p:nvSpPr>
          <p:cNvPr id="17" name="正方形/長方形 16">
            <a:extLst>
              <a:ext uri="{FF2B5EF4-FFF2-40B4-BE49-F238E27FC236}">
                <a16:creationId xmlns:a16="http://schemas.microsoft.com/office/drawing/2014/main" xmlns="" id="{B34AA58E-6C11-4C5B-86A0-6B1651CCE10C}"/>
              </a:ext>
            </a:extLst>
          </p:cNvPr>
          <p:cNvSpPr/>
          <p:nvPr/>
        </p:nvSpPr>
        <p:spPr>
          <a:xfrm>
            <a:off x="8949266" y="5643678"/>
            <a:ext cx="375355" cy="24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400" dirty="0">
                <a:solidFill>
                  <a:schemeClr val="tx1"/>
                </a:solidFill>
                <a:latin typeface="Times New Roman" pitchFamily="18" charset="0"/>
                <a:ea typeface="ＭＳ ゴシック" panose="020B0609070205080204" pitchFamily="49" charset="-128"/>
                <a:cs typeface="Times New Roman" pitchFamily="18" charset="0"/>
              </a:rPr>
              <a:t>年</a:t>
            </a:r>
            <a:endParaRPr lang="en-US" altLang="ja-JP" sz="1400" dirty="0">
              <a:solidFill>
                <a:schemeClr val="tx1"/>
              </a:solidFill>
              <a:effectLst/>
              <a:latin typeface="Times New Roman" pitchFamily="18" charset="0"/>
              <a:ea typeface="ＭＳ ゴシック" panose="020B0609070205080204" pitchFamily="49" charset="-128"/>
              <a:cs typeface="Times New Roman" pitchFamily="18" charset="0"/>
            </a:endParaRPr>
          </a:p>
        </p:txBody>
      </p:sp>
      <p:sp>
        <p:nvSpPr>
          <p:cNvPr id="23" name="正方形/長方形 22">
            <a:extLst>
              <a:ext uri="{FF2B5EF4-FFF2-40B4-BE49-F238E27FC236}">
                <a16:creationId xmlns:a16="http://schemas.microsoft.com/office/drawing/2014/main" xmlns="" id="{FF356956-0F95-47C9-9571-93E6892296E2}"/>
              </a:ext>
            </a:extLst>
          </p:cNvPr>
          <p:cNvSpPr/>
          <p:nvPr/>
        </p:nvSpPr>
        <p:spPr>
          <a:xfrm rot="16200000">
            <a:off x="3987865" y="3467610"/>
            <a:ext cx="4400606" cy="3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effectLst/>
                <a:latin typeface="Times New Roman" pitchFamily="18" charset="0"/>
                <a:ea typeface="ＭＳ ゴシック" panose="020B0609070205080204" pitchFamily="49" charset="-128"/>
                <a:cs typeface="Times New Roman" pitchFamily="18" charset="0"/>
              </a:rPr>
              <a:t>1991</a:t>
            </a:r>
            <a:r>
              <a:rPr lang="ja-JP" altLang="en-US" sz="1400" dirty="0">
                <a:solidFill>
                  <a:schemeClr val="tx1"/>
                </a:solidFill>
                <a:effectLst/>
                <a:latin typeface="Times New Roman" pitchFamily="18" charset="0"/>
                <a:ea typeface="ＭＳ ゴシック" panose="020B0609070205080204" pitchFamily="49" charset="-128"/>
                <a:cs typeface="Times New Roman" pitchFamily="18" charset="0"/>
              </a:rPr>
              <a:t>～</a:t>
            </a:r>
            <a:r>
              <a:rPr lang="en-US" altLang="ja-JP" sz="1400" dirty="0">
                <a:solidFill>
                  <a:schemeClr val="tx1"/>
                </a:solidFill>
                <a:effectLst/>
                <a:latin typeface="Times New Roman" pitchFamily="18" charset="0"/>
                <a:ea typeface="ＭＳ ゴシック" panose="020B0609070205080204" pitchFamily="49" charset="-128"/>
                <a:cs typeface="Times New Roman" pitchFamily="18" charset="0"/>
              </a:rPr>
              <a:t>2020</a:t>
            </a:r>
            <a:r>
              <a:rPr lang="ja-JP" altLang="en-US" sz="1400" dirty="0">
                <a:solidFill>
                  <a:schemeClr val="tx1"/>
                </a:solidFill>
                <a:effectLst/>
                <a:latin typeface="Times New Roman" pitchFamily="18" charset="0"/>
                <a:ea typeface="ＭＳ ゴシック" panose="020B0609070205080204" pitchFamily="49" charset="-128"/>
                <a:cs typeface="Times New Roman" pitchFamily="18" charset="0"/>
              </a:rPr>
              <a:t>年平均からの差（℃</a:t>
            </a:r>
            <a:r>
              <a:rPr lang="ja-JP" altLang="en-US" sz="1400" dirty="0" smtClean="0">
                <a:solidFill>
                  <a:schemeClr val="tx1"/>
                </a:solidFill>
                <a:effectLst/>
                <a:latin typeface="Times New Roman" pitchFamily="18" charset="0"/>
                <a:ea typeface="ＭＳ ゴシック" panose="020B0609070205080204" pitchFamily="49" charset="-128"/>
                <a:cs typeface="Times New Roman" pitchFamily="18" charset="0"/>
              </a:rPr>
              <a:t>）</a:t>
            </a:r>
            <a:endParaRPr lang="en-US" altLang="ja-JP" sz="1400" dirty="0" smtClean="0">
              <a:solidFill>
                <a:schemeClr val="tx1"/>
              </a:solidFill>
              <a:effectLst/>
              <a:latin typeface="Times New Roman" pitchFamily="18" charset="0"/>
              <a:ea typeface="ＭＳ ゴシック" panose="020B0609070205080204" pitchFamily="49" charset="-128"/>
              <a:cs typeface="Times New Roman" pitchFamily="18" charset="0"/>
            </a:endParaRPr>
          </a:p>
          <a:p>
            <a:pPr algn="ct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Chênh</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lệch</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nhiệt</a:t>
            </a:r>
            <a:r>
              <a:rPr lang="en-US" altLang="ja-JP" sz="1400" dirty="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độ</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trung</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bình</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từ</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năm</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1991~2020</a:t>
            </a:r>
            <a:r>
              <a:rPr lang="ja-JP" altLang="en-US" sz="1400" dirty="0" smtClean="0">
                <a:solidFill>
                  <a:schemeClr val="tx1"/>
                </a:solidFill>
                <a:latin typeface="Times New Roman" pitchFamily="18" charset="0"/>
                <a:ea typeface="ＭＳ ゴシック" panose="020B0609070205080204" pitchFamily="49" charset="-128"/>
                <a:cs typeface="Times New Roman" pitchFamily="18" charset="0"/>
              </a:rPr>
              <a:t>（</a:t>
            </a:r>
            <a:r>
              <a:rPr lang="ja-JP" altLang="en-US" sz="1400" dirty="0">
                <a:solidFill>
                  <a:schemeClr val="tx1"/>
                </a:solidFill>
                <a:latin typeface="Times New Roman" pitchFamily="18" charset="0"/>
                <a:ea typeface="ＭＳ ゴシック" panose="020B0609070205080204" pitchFamily="49" charset="-128"/>
                <a:cs typeface="Times New Roman" pitchFamily="18" charset="0"/>
              </a:rPr>
              <a:t>℃</a:t>
            </a:r>
            <a:r>
              <a:rPr lang="ja-JP" altLang="en-US" sz="1400" dirty="0" smtClean="0">
                <a:solidFill>
                  <a:schemeClr val="tx1"/>
                </a:solidFill>
                <a:latin typeface="Times New Roman" pitchFamily="18" charset="0"/>
                <a:ea typeface="ＭＳ ゴシック" panose="020B0609070205080204" pitchFamily="49" charset="-128"/>
                <a:cs typeface="Times New Roman" pitchFamily="18" charset="0"/>
              </a:rPr>
              <a:t>）</a:t>
            </a:r>
            <a:endParaRPr lang="en-US" altLang="ja-JP" sz="1400" dirty="0">
              <a:solidFill>
                <a:schemeClr val="tx1"/>
              </a:solidFill>
              <a:latin typeface="Times New Roman" pitchFamily="18" charset="0"/>
              <a:ea typeface="ＭＳ ゴシック" panose="020B0609070205080204" pitchFamily="49" charset="-128"/>
              <a:cs typeface="Times New Roman" pitchFamily="18" charset="0"/>
            </a:endParaRPr>
          </a:p>
        </p:txBody>
      </p:sp>
    </p:spTree>
    <p:extLst>
      <p:ext uri="{BB962C8B-B14F-4D97-AF65-F5344CB8AC3E}">
        <p14:creationId xmlns:p14="http://schemas.microsoft.com/office/powerpoint/2010/main" val="342174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C74A5CC0-9038-41DE-96F5-C9A2C5C6BA86}"/>
              </a:ext>
            </a:extLst>
          </p:cNvPr>
          <p:cNvSpPr/>
          <p:nvPr/>
        </p:nvSpPr>
        <p:spPr>
          <a:xfrm>
            <a:off x="-121303" y="0"/>
            <a:ext cx="12428376" cy="2235200"/>
          </a:xfrm>
          <a:prstGeom prst="rect">
            <a:avLst/>
          </a:prstGeom>
          <a:solidFill>
            <a:schemeClr val="accent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chemeClr val="bg1"/>
                </a:solidFill>
                <a:effectLst/>
                <a:latin typeface="Times New Roman" pitchFamily="18" charset="0"/>
                <a:cs typeface="Times New Roman" pitchFamily="18" charset="0"/>
              </a:rPr>
              <a:t>　</a:t>
            </a:r>
            <a:r>
              <a:rPr lang="en-US" altLang="ja-JP" sz="3000" b="1" dirty="0">
                <a:solidFill>
                  <a:schemeClr val="bg1"/>
                </a:solidFill>
                <a:latin typeface="Times New Roman" pitchFamily="18" charset="0"/>
                <a:cs typeface="Times New Roman" pitchFamily="18" charset="0"/>
              </a:rPr>
              <a:t>Q</a:t>
            </a:r>
            <a:r>
              <a:rPr lang="ja-JP" altLang="en-US" sz="3000" b="1" dirty="0">
                <a:solidFill>
                  <a:schemeClr val="bg1"/>
                </a:solidFill>
                <a:effectLst/>
                <a:latin typeface="Times New Roman" pitchFamily="18" charset="0"/>
                <a:cs typeface="Times New Roman" pitchFamily="18" charset="0"/>
              </a:rPr>
              <a:t>２．地球温暖化により強い雨が降る頻度が高まること</a:t>
            </a:r>
            <a:r>
              <a:rPr lang="ja-JP" altLang="en-US" sz="3000" b="1" dirty="0" smtClean="0">
                <a:solidFill>
                  <a:schemeClr val="bg1"/>
                </a:solidFill>
                <a:effectLst/>
                <a:latin typeface="Times New Roman" pitchFamily="18" charset="0"/>
                <a:cs typeface="Times New Roman" pitchFamily="18" charset="0"/>
              </a:rPr>
              <a:t>が予</a:t>
            </a:r>
            <a:r>
              <a:rPr lang="ja-JP" altLang="en-US" sz="3000" b="1" dirty="0">
                <a:solidFill>
                  <a:schemeClr val="bg1"/>
                </a:solidFill>
                <a:effectLst/>
                <a:latin typeface="Times New Roman" pitchFamily="18" charset="0"/>
                <a:cs typeface="Times New Roman" pitchFamily="18" charset="0"/>
              </a:rPr>
              <a:t>想されています</a:t>
            </a:r>
            <a:r>
              <a:rPr lang="ja-JP" altLang="en-US" sz="3000" b="1" dirty="0" smtClean="0">
                <a:solidFill>
                  <a:schemeClr val="bg1"/>
                </a:solidFill>
                <a:effectLst/>
                <a:latin typeface="Times New Roman" pitchFamily="18" charset="0"/>
                <a:cs typeface="Times New Roman" pitchFamily="18" charset="0"/>
              </a:rPr>
              <a:t>。強</a:t>
            </a:r>
            <a:r>
              <a:rPr lang="ja-JP" altLang="en-US" sz="3000" b="1" dirty="0">
                <a:solidFill>
                  <a:schemeClr val="bg1"/>
                </a:solidFill>
                <a:effectLst/>
                <a:latin typeface="Times New Roman" pitchFamily="18" charset="0"/>
                <a:cs typeface="Times New Roman" pitchFamily="18" charset="0"/>
              </a:rPr>
              <a:t>い雨を降らせる雲は次のうちどれ</a:t>
            </a:r>
            <a:r>
              <a:rPr lang="ja-JP" altLang="en-US" sz="3000" b="1" dirty="0" smtClean="0">
                <a:solidFill>
                  <a:schemeClr val="bg1"/>
                </a:solidFill>
                <a:effectLst/>
                <a:latin typeface="Times New Roman" pitchFamily="18" charset="0"/>
                <a:cs typeface="Times New Roman" pitchFamily="18" charset="0"/>
              </a:rPr>
              <a:t>？</a:t>
            </a:r>
            <a:endParaRPr lang="en-US" altLang="ja-JP" sz="3000" b="1" dirty="0" smtClean="0">
              <a:solidFill>
                <a:schemeClr val="bg1"/>
              </a:solidFill>
              <a:effectLst/>
              <a:latin typeface="Times New Roman" pitchFamily="18" charset="0"/>
              <a:cs typeface="Times New Roman" pitchFamily="18" charset="0"/>
            </a:endParaRPr>
          </a:p>
          <a:p>
            <a:r>
              <a:rPr lang="ja-JP" altLang="en-US" sz="3100" b="1">
                <a:solidFill>
                  <a:schemeClr val="bg1"/>
                </a:solidFill>
                <a:latin typeface="Times New Roman" pitchFamily="18" charset="0"/>
                <a:cs typeface="Times New Roman" pitchFamily="18" charset="0"/>
              </a:rPr>
              <a:t>　</a:t>
            </a:r>
            <a:r>
              <a:rPr lang="vi-VN" altLang="ja-JP" sz="3000" b="1" smtClean="0">
                <a:solidFill>
                  <a:schemeClr val="bg1"/>
                </a:solidFill>
                <a:latin typeface="Times New Roman" pitchFamily="18" charset="0"/>
                <a:cs typeface="Times New Roman" pitchFamily="18" charset="0"/>
              </a:rPr>
              <a:t>Câu hỏi</a:t>
            </a:r>
            <a:r>
              <a:rPr lang="ja-JP" altLang="en-US" sz="3000" b="1" smtClean="0">
                <a:solidFill>
                  <a:schemeClr val="bg1"/>
                </a:solidFill>
                <a:latin typeface="Times New Roman" pitchFamily="18" charset="0"/>
                <a:cs typeface="Times New Roman" pitchFamily="18" charset="0"/>
              </a:rPr>
              <a:t>２</a:t>
            </a:r>
            <a:r>
              <a:rPr lang="vi-VN" altLang="ja-JP" sz="3000" b="1" smtClean="0">
                <a:solidFill>
                  <a:schemeClr val="bg1"/>
                </a:solidFill>
                <a:latin typeface="Times New Roman" pitchFamily="18" charset="0"/>
                <a:cs typeface="Times New Roman" pitchFamily="18" charset="0"/>
              </a:rPr>
              <a:t>. </a:t>
            </a:r>
            <a:r>
              <a:rPr lang="en-US" altLang="ja-JP" sz="3000" b="1" smtClean="0">
                <a:solidFill>
                  <a:schemeClr val="bg1"/>
                </a:solidFill>
                <a:latin typeface="Times New Roman" pitchFamily="18" charset="0"/>
                <a:cs typeface="Times New Roman" pitchFamily="18" charset="0"/>
              </a:rPr>
              <a:t>Dự </a:t>
            </a:r>
            <a:r>
              <a:rPr lang="en-US" altLang="ja-JP" sz="3000" b="1" smtClean="0">
                <a:solidFill>
                  <a:schemeClr val="bg1"/>
                </a:solidFill>
                <a:latin typeface="Times New Roman" pitchFamily="18" charset="0"/>
                <a:cs typeface="Times New Roman" pitchFamily="18" charset="0"/>
              </a:rPr>
              <a:t>đoán</a:t>
            </a:r>
            <a:r>
              <a:rPr lang="vi-VN" altLang="ja-JP" sz="3000" b="1" smtClean="0">
                <a:solidFill>
                  <a:schemeClr val="bg1"/>
                </a:solidFill>
                <a:latin typeface="Times New Roman" pitchFamily="18" charset="0"/>
                <a:cs typeface="Times New Roman" pitchFamily="18" charset="0"/>
              </a:rPr>
              <a:t> rằng</a:t>
            </a:r>
            <a:r>
              <a:rPr lang="en-US" altLang="ja-JP" sz="3000" b="1" smtClean="0">
                <a:solidFill>
                  <a:schemeClr val="bg1"/>
                </a:solidFill>
                <a:latin typeface="Times New Roman" pitchFamily="18" charset="0"/>
                <a:cs typeface="Times New Roman" pitchFamily="18" charset="0"/>
              </a:rPr>
              <a:t> </a:t>
            </a:r>
            <a:r>
              <a:rPr lang="vi-VN" altLang="ja-JP" sz="3000" b="1" smtClean="0">
                <a:solidFill>
                  <a:schemeClr val="bg1"/>
                </a:solidFill>
                <a:latin typeface="Times New Roman" pitchFamily="18" charset="0"/>
                <a:cs typeface="Times New Roman" pitchFamily="18" charset="0"/>
              </a:rPr>
              <a:t>số lần </a:t>
            </a:r>
            <a:r>
              <a:rPr lang="en-US" altLang="ja-JP" sz="3000" b="1" smtClean="0">
                <a:solidFill>
                  <a:schemeClr val="bg1"/>
                </a:solidFill>
                <a:latin typeface="Times New Roman" pitchFamily="18" charset="0"/>
                <a:cs typeface="Times New Roman" pitchFamily="18" charset="0"/>
              </a:rPr>
              <a:t>mưa </a:t>
            </a:r>
            <a:r>
              <a:rPr lang="en-US" altLang="ja-JP" sz="3000" b="1" err="1" smtClean="0">
                <a:solidFill>
                  <a:schemeClr val="bg1"/>
                </a:solidFill>
                <a:latin typeface="Times New Roman" pitchFamily="18" charset="0"/>
                <a:cs typeface="Times New Roman" pitchFamily="18" charset="0"/>
              </a:rPr>
              <a:t>lớn</a:t>
            </a:r>
            <a:r>
              <a:rPr lang="en-US" altLang="ja-JP" sz="3000" b="1" smtClean="0">
                <a:solidFill>
                  <a:schemeClr val="bg1"/>
                </a:solidFill>
                <a:latin typeface="Times New Roman" pitchFamily="18" charset="0"/>
                <a:cs typeface="Times New Roman" pitchFamily="18" charset="0"/>
              </a:rPr>
              <a:t> </a:t>
            </a:r>
            <a:r>
              <a:rPr lang="vi-VN" altLang="ja-JP" sz="3000" b="1" smtClean="0">
                <a:solidFill>
                  <a:schemeClr val="bg1"/>
                </a:solidFill>
                <a:latin typeface="Times New Roman" pitchFamily="18" charset="0"/>
                <a:cs typeface="Times New Roman" pitchFamily="18" charset="0"/>
              </a:rPr>
              <a:t>sẽ </a:t>
            </a:r>
            <a:r>
              <a:rPr lang="en-US" altLang="ja-JP" sz="3000" b="1" smtClean="0">
                <a:solidFill>
                  <a:schemeClr val="bg1"/>
                </a:solidFill>
                <a:latin typeface="Times New Roman" pitchFamily="18" charset="0"/>
                <a:cs typeface="Times New Roman" pitchFamily="18" charset="0"/>
              </a:rPr>
              <a:t>tăng </a:t>
            </a:r>
            <a:r>
              <a:rPr lang="en-US" altLang="ja-JP" sz="3000" b="1" err="1" smtClean="0">
                <a:solidFill>
                  <a:schemeClr val="bg1"/>
                </a:solidFill>
                <a:latin typeface="Times New Roman" pitchFamily="18" charset="0"/>
                <a:cs typeface="Times New Roman" pitchFamily="18" charset="0"/>
              </a:rPr>
              <a:t>cao</a:t>
            </a:r>
            <a:r>
              <a:rPr lang="en-US" altLang="ja-JP" sz="3000" b="1" smtClean="0">
                <a:solidFill>
                  <a:schemeClr val="bg1"/>
                </a:solidFill>
                <a:latin typeface="Times New Roman" pitchFamily="18" charset="0"/>
                <a:cs typeface="Times New Roman" pitchFamily="18" charset="0"/>
              </a:rPr>
              <a:t> do</a:t>
            </a:r>
            <a:r>
              <a:rPr lang="vi-VN" altLang="ja-JP" sz="3000" b="1" smtClean="0">
                <a:solidFill>
                  <a:schemeClr val="bg1"/>
                </a:solidFill>
                <a:latin typeface="Times New Roman" pitchFamily="18" charset="0"/>
                <a:cs typeface="Times New Roman" pitchFamily="18" charset="0"/>
              </a:rPr>
              <a:t> trái đất nóng lên</a:t>
            </a:r>
            <a:r>
              <a:rPr lang="en-US" altLang="ja-JP" sz="3000" b="1" smtClean="0">
                <a:solidFill>
                  <a:schemeClr val="bg1"/>
                </a:solidFill>
                <a:latin typeface="Times New Roman" pitchFamily="18" charset="0"/>
                <a:cs typeface="Times New Roman" pitchFamily="18" charset="0"/>
              </a:rPr>
              <a:t>. </a:t>
            </a:r>
            <a:endParaRPr lang="vi-VN" altLang="ja-JP" sz="3000" b="1" smtClean="0">
              <a:solidFill>
                <a:schemeClr val="bg1"/>
              </a:solidFill>
              <a:latin typeface="Times New Roman" pitchFamily="18" charset="0"/>
              <a:cs typeface="Times New Roman" pitchFamily="18" charset="0"/>
            </a:endParaRPr>
          </a:p>
          <a:p>
            <a:r>
              <a:rPr lang="vi-VN" altLang="ja-JP" sz="3000" b="1">
                <a:solidFill>
                  <a:schemeClr val="bg1"/>
                </a:solidFill>
                <a:latin typeface="Times New Roman" pitchFamily="18" charset="0"/>
                <a:cs typeface="Times New Roman" pitchFamily="18" charset="0"/>
              </a:rPr>
              <a:t> </a:t>
            </a:r>
            <a:r>
              <a:rPr lang="vi-VN" altLang="ja-JP" sz="3000" b="1" smtClean="0">
                <a:solidFill>
                  <a:schemeClr val="bg1"/>
                </a:solidFill>
                <a:latin typeface="Times New Roman" pitchFamily="18" charset="0"/>
                <a:cs typeface="Times New Roman" pitchFamily="18" charset="0"/>
              </a:rPr>
              <a:t>   </a:t>
            </a:r>
            <a:r>
              <a:rPr lang="vi-VN" altLang="ja-JP" sz="3000" b="1" smtClean="0">
                <a:solidFill>
                  <a:schemeClr val="bg1"/>
                </a:solidFill>
                <a:latin typeface="Times New Roman" pitchFamily="18" charset="0"/>
                <a:cs typeface="Times New Roman" pitchFamily="18" charset="0"/>
              </a:rPr>
              <a:t>Vậy </a:t>
            </a:r>
            <a:r>
              <a:rPr lang="vi-VN" altLang="ja-JP" sz="3000" b="1" smtClean="0">
                <a:solidFill>
                  <a:schemeClr val="bg1"/>
                </a:solidFill>
                <a:latin typeface="Times New Roman" pitchFamily="18" charset="0"/>
                <a:cs typeface="Times New Roman" pitchFamily="18" charset="0"/>
              </a:rPr>
              <a:t>m</a:t>
            </a:r>
            <a:r>
              <a:rPr lang="en-US" altLang="ja-JP" sz="3000" b="1" smtClean="0">
                <a:solidFill>
                  <a:schemeClr val="bg1"/>
                </a:solidFill>
                <a:latin typeface="Times New Roman" pitchFamily="18" charset="0"/>
                <a:cs typeface="Times New Roman" pitchFamily="18" charset="0"/>
              </a:rPr>
              <a:t>ây </a:t>
            </a:r>
            <a:r>
              <a:rPr lang="en-US" altLang="ja-JP" sz="3000" b="1" dirty="0" err="1" smtClean="0">
                <a:solidFill>
                  <a:schemeClr val="bg1"/>
                </a:solidFill>
                <a:latin typeface="Times New Roman" pitchFamily="18" charset="0"/>
                <a:cs typeface="Times New Roman" pitchFamily="18" charset="0"/>
              </a:rPr>
              <a:t>gây</a:t>
            </a:r>
            <a:r>
              <a:rPr lang="en-US" altLang="ja-JP" sz="3000" b="1" dirty="0" smtClean="0">
                <a:solidFill>
                  <a:schemeClr val="bg1"/>
                </a:solidFill>
                <a:latin typeface="Times New Roman" pitchFamily="18" charset="0"/>
                <a:cs typeface="Times New Roman" pitchFamily="18" charset="0"/>
              </a:rPr>
              <a:t> </a:t>
            </a:r>
            <a:r>
              <a:rPr lang="en-US" altLang="ja-JP" sz="3000" b="1" dirty="0" err="1" smtClean="0">
                <a:solidFill>
                  <a:schemeClr val="bg1"/>
                </a:solidFill>
                <a:latin typeface="Times New Roman" pitchFamily="18" charset="0"/>
                <a:cs typeface="Times New Roman" pitchFamily="18" charset="0"/>
              </a:rPr>
              <a:t>ra</a:t>
            </a:r>
            <a:r>
              <a:rPr lang="en-US" altLang="ja-JP" sz="3000" b="1" dirty="0" smtClean="0">
                <a:solidFill>
                  <a:schemeClr val="bg1"/>
                </a:solidFill>
                <a:latin typeface="Times New Roman" pitchFamily="18" charset="0"/>
                <a:cs typeface="Times New Roman" pitchFamily="18" charset="0"/>
              </a:rPr>
              <a:t> </a:t>
            </a:r>
            <a:r>
              <a:rPr lang="en-US" altLang="ja-JP" sz="3000" b="1" dirty="0" err="1" smtClean="0">
                <a:solidFill>
                  <a:schemeClr val="bg1"/>
                </a:solidFill>
                <a:latin typeface="Times New Roman" pitchFamily="18" charset="0"/>
                <a:cs typeface="Times New Roman" pitchFamily="18" charset="0"/>
              </a:rPr>
              <a:t>mưa</a:t>
            </a:r>
            <a:r>
              <a:rPr lang="en-US" altLang="ja-JP" sz="3000" b="1" dirty="0" smtClean="0">
                <a:solidFill>
                  <a:schemeClr val="bg1"/>
                </a:solidFill>
                <a:latin typeface="Times New Roman" pitchFamily="18" charset="0"/>
                <a:cs typeface="Times New Roman" pitchFamily="18" charset="0"/>
              </a:rPr>
              <a:t> </a:t>
            </a:r>
            <a:r>
              <a:rPr lang="en-US" altLang="ja-JP" sz="3000" b="1" dirty="0" err="1" smtClean="0">
                <a:solidFill>
                  <a:schemeClr val="bg1"/>
                </a:solidFill>
                <a:latin typeface="Times New Roman" pitchFamily="18" charset="0"/>
                <a:cs typeface="Times New Roman" pitchFamily="18" charset="0"/>
              </a:rPr>
              <a:t>lớn</a:t>
            </a:r>
            <a:r>
              <a:rPr lang="en-US" altLang="ja-JP" sz="3000" b="1" dirty="0" smtClean="0">
                <a:solidFill>
                  <a:schemeClr val="bg1"/>
                </a:solidFill>
                <a:latin typeface="Times New Roman" pitchFamily="18" charset="0"/>
                <a:cs typeface="Times New Roman" pitchFamily="18" charset="0"/>
              </a:rPr>
              <a:t> </a:t>
            </a:r>
            <a:r>
              <a:rPr lang="en-US" altLang="ja-JP" sz="3000" b="1" err="1" smtClean="0">
                <a:solidFill>
                  <a:schemeClr val="bg1"/>
                </a:solidFill>
                <a:latin typeface="Times New Roman" pitchFamily="18" charset="0"/>
                <a:cs typeface="Times New Roman" pitchFamily="18" charset="0"/>
              </a:rPr>
              <a:t>là</a:t>
            </a:r>
            <a:r>
              <a:rPr lang="en-US" altLang="ja-JP" sz="3000" b="1" smtClean="0">
                <a:solidFill>
                  <a:schemeClr val="bg1"/>
                </a:solidFill>
                <a:latin typeface="Times New Roman" pitchFamily="18" charset="0"/>
                <a:cs typeface="Times New Roman" pitchFamily="18" charset="0"/>
              </a:rPr>
              <a:t> </a:t>
            </a:r>
            <a:r>
              <a:rPr lang="vi-VN" altLang="ja-JP" sz="3000" b="1" smtClean="0">
                <a:solidFill>
                  <a:schemeClr val="bg1"/>
                </a:solidFill>
                <a:latin typeface="Times New Roman" pitchFamily="18" charset="0"/>
                <a:cs typeface="Times New Roman" pitchFamily="18" charset="0"/>
              </a:rPr>
              <a:t>hình ảnh </a:t>
            </a:r>
            <a:r>
              <a:rPr lang="en-US" altLang="ja-JP" sz="3000" b="1" smtClean="0">
                <a:solidFill>
                  <a:schemeClr val="bg1"/>
                </a:solidFill>
                <a:latin typeface="Times New Roman" pitchFamily="18" charset="0"/>
                <a:cs typeface="Times New Roman" pitchFamily="18" charset="0"/>
              </a:rPr>
              <a:t>nào </a:t>
            </a:r>
            <a:r>
              <a:rPr lang="en-US" altLang="ja-JP" sz="3000" b="1" dirty="0" err="1" smtClean="0">
                <a:solidFill>
                  <a:schemeClr val="bg1"/>
                </a:solidFill>
                <a:latin typeface="Times New Roman" pitchFamily="18" charset="0"/>
                <a:cs typeface="Times New Roman" pitchFamily="18" charset="0"/>
              </a:rPr>
              <a:t>trong</a:t>
            </a:r>
            <a:r>
              <a:rPr lang="en-US" altLang="ja-JP" sz="3000" b="1" dirty="0" smtClean="0">
                <a:solidFill>
                  <a:schemeClr val="bg1"/>
                </a:solidFill>
                <a:latin typeface="Times New Roman" pitchFamily="18" charset="0"/>
                <a:cs typeface="Times New Roman" pitchFamily="18" charset="0"/>
              </a:rPr>
              <a:t> </a:t>
            </a:r>
            <a:r>
              <a:rPr lang="en-US" altLang="ja-JP" sz="3000" b="1" err="1" smtClean="0">
                <a:solidFill>
                  <a:schemeClr val="bg1"/>
                </a:solidFill>
                <a:latin typeface="Times New Roman" pitchFamily="18" charset="0"/>
                <a:cs typeface="Times New Roman" pitchFamily="18" charset="0"/>
              </a:rPr>
              <a:t>các</a:t>
            </a:r>
            <a:r>
              <a:rPr lang="en-US" altLang="ja-JP" sz="3000" b="1" smtClean="0">
                <a:solidFill>
                  <a:schemeClr val="bg1"/>
                </a:solidFill>
                <a:latin typeface="Times New Roman" pitchFamily="18" charset="0"/>
                <a:cs typeface="Times New Roman" pitchFamily="18" charset="0"/>
              </a:rPr>
              <a:t> </a:t>
            </a:r>
            <a:r>
              <a:rPr lang="vi-VN" altLang="ja-JP" sz="3000" b="1" smtClean="0">
                <a:solidFill>
                  <a:schemeClr val="bg1"/>
                </a:solidFill>
                <a:latin typeface="Times New Roman" pitchFamily="18" charset="0"/>
                <a:cs typeface="Times New Roman" pitchFamily="18" charset="0"/>
              </a:rPr>
              <a:t>hình </a:t>
            </a:r>
            <a:r>
              <a:rPr lang="en-US" altLang="ja-JP" sz="3000" b="1" smtClean="0">
                <a:solidFill>
                  <a:schemeClr val="bg1"/>
                </a:solidFill>
                <a:latin typeface="Times New Roman" pitchFamily="18" charset="0"/>
                <a:cs typeface="Times New Roman" pitchFamily="18" charset="0"/>
              </a:rPr>
              <a:t>sau</a:t>
            </a:r>
            <a:r>
              <a:rPr lang="en-US" altLang="ja-JP" sz="3000" b="1" dirty="0" smtClean="0">
                <a:solidFill>
                  <a:schemeClr val="bg1"/>
                </a:solidFill>
                <a:latin typeface="Times New Roman" pitchFamily="18" charset="0"/>
                <a:cs typeface="Times New Roman" pitchFamily="18" charset="0"/>
              </a:rPr>
              <a:t>.</a:t>
            </a:r>
            <a:endParaRPr lang="en-US" altLang="ja-JP" sz="3000" b="1" dirty="0">
              <a:solidFill>
                <a:schemeClr val="bg1"/>
              </a:solidFill>
              <a:effectLst/>
              <a:latin typeface="Times New Roman" pitchFamily="18" charset="0"/>
              <a:cs typeface="Times New Roman" pitchFamily="18" charset="0"/>
            </a:endParaRPr>
          </a:p>
        </p:txBody>
      </p:sp>
      <p:sp>
        <p:nvSpPr>
          <p:cNvPr id="4" name="正方形/長方形 3">
            <a:extLst>
              <a:ext uri="{FF2B5EF4-FFF2-40B4-BE49-F238E27FC236}">
                <a16:creationId xmlns:a16="http://schemas.microsoft.com/office/drawing/2014/main" xmlns="" id="{FB98ED28-FD3B-4D0B-9A40-6EF4BC77F16C}"/>
              </a:ext>
            </a:extLst>
          </p:cNvPr>
          <p:cNvSpPr/>
          <p:nvPr/>
        </p:nvSpPr>
        <p:spPr>
          <a:xfrm>
            <a:off x="611905" y="2067646"/>
            <a:ext cx="10968190" cy="85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3200" dirty="0">
                <a:solidFill>
                  <a:schemeClr val="tx1"/>
                </a:solidFill>
                <a:effectLst/>
                <a:latin typeface="Times New Roman" pitchFamily="18" charset="0"/>
                <a:cs typeface="Times New Roman" pitchFamily="18" charset="0"/>
              </a:rPr>
              <a:t>①     </a:t>
            </a:r>
            <a:r>
              <a:rPr lang="ja-JP" altLang="en-US" sz="3200" dirty="0">
                <a:solidFill>
                  <a:schemeClr val="tx1"/>
                </a:solidFill>
                <a:latin typeface="Times New Roman" pitchFamily="18" charset="0"/>
                <a:cs typeface="Times New Roman" pitchFamily="18" charset="0"/>
              </a:rPr>
              <a:t>　 </a:t>
            </a:r>
            <a:r>
              <a:rPr lang="ja-JP" altLang="en-US" sz="3200" dirty="0">
                <a:solidFill>
                  <a:schemeClr val="tx1"/>
                </a:solidFill>
                <a:effectLst/>
                <a:latin typeface="Times New Roman" pitchFamily="18" charset="0"/>
                <a:cs typeface="Times New Roman" pitchFamily="18" charset="0"/>
              </a:rPr>
              <a:t>　　　　　　</a:t>
            </a:r>
            <a:r>
              <a:rPr lang="ja-JP" altLang="en-US" sz="3200" dirty="0">
                <a:solidFill>
                  <a:schemeClr val="tx1"/>
                </a:solidFill>
                <a:latin typeface="Times New Roman" pitchFamily="18" charset="0"/>
                <a:cs typeface="Times New Roman" pitchFamily="18" charset="0"/>
              </a:rPr>
              <a:t>②　　　　　  　　　</a:t>
            </a:r>
            <a:r>
              <a:rPr lang="ja-JP" altLang="en-US" sz="3200" dirty="0">
                <a:solidFill>
                  <a:schemeClr val="tx1"/>
                </a:solidFill>
                <a:effectLst/>
                <a:latin typeface="Times New Roman" pitchFamily="18" charset="0"/>
                <a:cs typeface="Times New Roman" pitchFamily="18" charset="0"/>
              </a:rPr>
              <a:t>③</a:t>
            </a:r>
            <a:endParaRPr lang="en-US" altLang="ja-JP" sz="3200" dirty="0">
              <a:solidFill>
                <a:schemeClr val="tx1"/>
              </a:solidFill>
              <a:effectLst/>
              <a:latin typeface="Times New Roman" pitchFamily="18" charset="0"/>
              <a:cs typeface="Times New Roman" pitchFamily="18" charset="0"/>
            </a:endParaRPr>
          </a:p>
        </p:txBody>
      </p:sp>
      <p:pic>
        <p:nvPicPr>
          <p:cNvPr id="3" name="図 2" descr="草の中の道路&#10;&#10;中程度の精度で自動的に生成された説明">
            <a:extLst>
              <a:ext uri="{FF2B5EF4-FFF2-40B4-BE49-F238E27FC236}">
                <a16:creationId xmlns:a16="http://schemas.microsoft.com/office/drawing/2014/main" xmlns="" id="{FCB2ABCD-18EB-4D98-AFDC-17C332839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4701" y="2912811"/>
            <a:ext cx="3800782" cy="3836818"/>
          </a:xfrm>
          <a:prstGeom prst="rect">
            <a:avLst/>
          </a:prstGeom>
        </p:spPr>
      </p:pic>
      <p:pic>
        <p:nvPicPr>
          <p:cNvPr id="7" name="図 6" descr="雪の中を流れる川&#10;&#10;自動的に生成された説明">
            <a:extLst>
              <a:ext uri="{FF2B5EF4-FFF2-40B4-BE49-F238E27FC236}">
                <a16:creationId xmlns:a16="http://schemas.microsoft.com/office/drawing/2014/main" xmlns="" id="{3F355A9F-7C2E-48A4-8111-502E1D8E4F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8112688" y="2912811"/>
            <a:ext cx="3800781" cy="3809529"/>
          </a:xfrm>
          <a:prstGeom prst="rect">
            <a:avLst/>
          </a:prstGeom>
        </p:spPr>
      </p:pic>
      <p:pic>
        <p:nvPicPr>
          <p:cNvPr id="9" name="図 8" descr="屋外, 道路, 輸送, ストリート が含まれている画像&#10;&#10;自動的に生成された説明">
            <a:extLst>
              <a:ext uri="{FF2B5EF4-FFF2-40B4-BE49-F238E27FC236}">
                <a16:creationId xmlns:a16="http://schemas.microsoft.com/office/drawing/2014/main" xmlns="" id="{DB284083-8308-41B0-9C85-FD629B4A06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6714" y="2912811"/>
            <a:ext cx="3800782" cy="3836818"/>
          </a:xfrm>
          <a:prstGeom prst="rect">
            <a:avLst/>
          </a:prstGeom>
        </p:spPr>
      </p:pic>
    </p:spTree>
    <p:extLst>
      <p:ext uri="{BB962C8B-B14F-4D97-AF65-F5344CB8AC3E}">
        <p14:creationId xmlns:p14="http://schemas.microsoft.com/office/powerpoint/2010/main" val="4160608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FBBA7A9C-B9B6-4ADD-9BB9-26D6941F522B}"/>
              </a:ext>
            </a:extLst>
          </p:cNvPr>
          <p:cNvSpPr/>
          <p:nvPr/>
        </p:nvSpPr>
        <p:spPr>
          <a:xfrm>
            <a:off x="139701" y="1795616"/>
            <a:ext cx="5985720" cy="4918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30000"/>
              </a:lnSpc>
              <a:buFont typeface="Arial" panose="020B0604020202020204" pitchFamily="34" charset="0"/>
              <a:buChar char="•"/>
            </a:pPr>
            <a:r>
              <a:rPr lang="ja-JP" altLang="en-US" sz="2000" dirty="0">
                <a:solidFill>
                  <a:schemeClr val="tx1"/>
                </a:solidFill>
                <a:latin typeface="Times New Roman" pitchFamily="18" charset="0"/>
                <a:cs typeface="Times New Roman" pitchFamily="18" charset="0"/>
              </a:rPr>
              <a:t>①</a:t>
            </a:r>
            <a:r>
              <a:rPr lang="ja-JP" altLang="en-US" sz="2000">
                <a:solidFill>
                  <a:schemeClr val="tx1"/>
                </a:solidFill>
                <a:effectLst/>
                <a:latin typeface="Times New Roman" pitchFamily="18" charset="0"/>
                <a:cs typeface="Times New Roman" pitchFamily="18" charset="0"/>
              </a:rPr>
              <a:t>は</a:t>
            </a:r>
            <a:r>
              <a:rPr lang="ja-JP" altLang="en-US" sz="2000">
                <a:solidFill>
                  <a:schemeClr val="tx1"/>
                </a:solidFill>
                <a:latin typeface="Times New Roman" pitchFamily="18" charset="0"/>
                <a:cs typeface="Times New Roman" pitchFamily="18" charset="0"/>
              </a:rPr>
              <a:t>「積乱雲」</a:t>
            </a:r>
            <a:r>
              <a:rPr lang="ja-JP" altLang="en-US" sz="2000" dirty="0">
                <a:solidFill>
                  <a:schemeClr val="tx1"/>
                </a:solidFill>
                <a:effectLst/>
                <a:latin typeface="Times New Roman" pitchFamily="18" charset="0"/>
                <a:cs typeface="Times New Roman" pitchFamily="18" charset="0"/>
              </a:rPr>
              <a:t>と呼ばれ、縦にとても大きい</a:t>
            </a:r>
            <a:r>
              <a:rPr lang="ja-JP" altLang="en-US" sz="2000" dirty="0" smtClean="0">
                <a:solidFill>
                  <a:schemeClr val="tx1"/>
                </a:solidFill>
                <a:effectLst/>
                <a:latin typeface="Times New Roman" pitchFamily="18" charset="0"/>
                <a:cs typeface="Times New Roman" pitchFamily="18" charset="0"/>
              </a:rPr>
              <a:t>。</a:t>
            </a:r>
            <a:endParaRPr lang="en-US" altLang="ja-JP" sz="2000" dirty="0" smtClean="0">
              <a:solidFill>
                <a:schemeClr val="tx1"/>
              </a:solidFill>
              <a:effectLst/>
              <a:latin typeface="Times New Roman" pitchFamily="18" charset="0"/>
              <a:cs typeface="Times New Roman" pitchFamily="18" charset="0"/>
            </a:endParaRPr>
          </a:p>
          <a:p>
            <a:pPr marL="360000">
              <a:lnSpc>
                <a:spcPct val="130000"/>
              </a:lnSpc>
            </a:pPr>
            <a:r>
              <a:rPr lang="ja-JP" altLang="en-US" sz="2000" dirty="0" smtClean="0">
                <a:solidFill>
                  <a:schemeClr val="tx1"/>
                </a:solidFill>
                <a:latin typeface="Times New Roman" pitchFamily="18" charset="0"/>
                <a:cs typeface="Times New Roman" pitchFamily="18" charset="0"/>
              </a:rPr>
              <a:t>① </a:t>
            </a:r>
            <a:r>
              <a:rPr lang="en-US" altLang="ja-JP" sz="2000" dirty="0" err="1" smtClean="0">
                <a:solidFill>
                  <a:schemeClr val="tx1"/>
                </a:solidFill>
                <a:latin typeface="Times New Roman" pitchFamily="18" charset="0"/>
                <a:cs typeface="Times New Roman" pitchFamily="18" charset="0"/>
              </a:rPr>
              <a:t>được</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gọi</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là</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Mây</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Vũ</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Tích</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chiều</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cao</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mây</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lớn</a:t>
            </a:r>
            <a:r>
              <a:rPr lang="en-US" altLang="ja-JP" sz="2000" dirty="0" smtClean="0">
                <a:solidFill>
                  <a:schemeClr val="tx1"/>
                </a:solidFill>
                <a:latin typeface="Times New Roman" pitchFamily="18" charset="0"/>
                <a:cs typeface="Times New Roman" pitchFamily="18" charset="0"/>
              </a:rPr>
              <a:t>.</a:t>
            </a:r>
            <a:endParaRPr lang="en-US" altLang="ja-JP" sz="2000" dirty="0">
              <a:solidFill>
                <a:schemeClr val="tx1"/>
              </a:solidFill>
              <a:effectLst/>
              <a:latin typeface="Times New Roman" pitchFamily="18" charset="0"/>
              <a:cs typeface="Times New Roman" pitchFamily="18" charset="0"/>
            </a:endParaRPr>
          </a:p>
          <a:p>
            <a:pPr marL="342900" indent="-342900">
              <a:lnSpc>
                <a:spcPct val="130000"/>
              </a:lnSpc>
              <a:buFont typeface="Arial" panose="020B0604020202020204" pitchFamily="34" charset="0"/>
              <a:buChar char="•"/>
            </a:pPr>
            <a:r>
              <a:rPr lang="ja-JP" altLang="en-US" sz="2000" dirty="0">
                <a:solidFill>
                  <a:schemeClr val="tx1"/>
                </a:solidFill>
                <a:latin typeface="Times New Roman" pitchFamily="18" charset="0"/>
                <a:cs typeface="Times New Roman" pitchFamily="18" charset="0"/>
              </a:rPr>
              <a:t>①の写真では晴れているように見えるが、この雲の真下は真っ暗で強い雨が降ってい</a:t>
            </a:r>
            <a:r>
              <a:rPr lang="ja-JP" altLang="en-US" sz="2000">
                <a:solidFill>
                  <a:schemeClr val="tx1"/>
                </a:solidFill>
                <a:latin typeface="Times New Roman" pitchFamily="18" charset="0"/>
                <a:cs typeface="Times New Roman" pitchFamily="18" charset="0"/>
              </a:rPr>
              <a:t>る</a:t>
            </a:r>
            <a:r>
              <a:rPr lang="ja-JP" altLang="en-US" sz="2000" smtClean="0">
                <a:solidFill>
                  <a:schemeClr val="tx1"/>
                </a:solidFill>
                <a:latin typeface="Times New Roman" pitchFamily="18" charset="0"/>
                <a:cs typeface="Times New Roman" pitchFamily="18" charset="0"/>
              </a:rPr>
              <a:t>。</a:t>
            </a:r>
            <a:endParaRPr lang="vi-VN" altLang="ja-JP" sz="2000" dirty="0" smtClean="0">
              <a:solidFill>
                <a:schemeClr val="tx1"/>
              </a:solidFill>
              <a:latin typeface="Times New Roman" pitchFamily="18" charset="0"/>
              <a:cs typeface="Times New Roman" pitchFamily="18" charset="0"/>
            </a:endParaRPr>
          </a:p>
          <a:p>
            <a:pPr marL="360000">
              <a:lnSpc>
                <a:spcPct val="130000"/>
              </a:lnSpc>
            </a:pPr>
            <a:r>
              <a:rPr lang="en-US" altLang="ja-JP" sz="2000" smtClean="0">
                <a:solidFill>
                  <a:schemeClr val="tx1"/>
                </a:solidFill>
                <a:latin typeface="Times New Roman" pitchFamily="18" charset="0"/>
                <a:cs typeface="Times New Roman" pitchFamily="18" charset="0"/>
              </a:rPr>
              <a:t>Bức </a:t>
            </a:r>
            <a:r>
              <a:rPr lang="en-US" altLang="ja-JP" sz="2000" dirty="0" err="1" smtClean="0">
                <a:solidFill>
                  <a:schemeClr val="tx1"/>
                </a:solidFill>
                <a:latin typeface="Times New Roman" pitchFamily="18" charset="0"/>
                <a:cs typeface="Times New Roman" pitchFamily="18" charset="0"/>
              </a:rPr>
              <a:t>tranh</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số</a:t>
            </a:r>
            <a:r>
              <a:rPr lang="en-US" altLang="ja-JP" sz="2000" dirty="0" smtClean="0">
                <a:solidFill>
                  <a:schemeClr val="tx1"/>
                </a:solidFill>
                <a:latin typeface="Times New Roman" pitchFamily="18" charset="0"/>
                <a:cs typeface="Times New Roman" pitchFamily="18" charset="0"/>
              </a:rPr>
              <a:t> </a:t>
            </a:r>
            <a:r>
              <a:rPr lang="ja-JP" altLang="en-US" sz="2000" dirty="0" smtClean="0">
                <a:solidFill>
                  <a:schemeClr val="tx1"/>
                </a:solidFill>
                <a:latin typeface="Times New Roman" pitchFamily="18" charset="0"/>
                <a:cs typeface="Times New Roman" pitchFamily="18" charset="0"/>
              </a:rPr>
              <a:t>① </a:t>
            </a:r>
            <a:r>
              <a:rPr lang="en-US" altLang="ja-JP" sz="2000" dirty="0" err="1" smtClean="0">
                <a:solidFill>
                  <a:schemeClr val="tx1"/>
                </a:solidFill>
                <a:latin typeface="Times New Roman" pitchFamily="18" charset="0"/>
                <a:cs typeface="Times New Roman" pitchFamily="18" charset="0"/>
              </a:rPr>
              <a:t>nhìn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có</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vẻ</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như</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đang</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nắng</a:t>
            </a:r>
            <a:r>
              <a:rPr lang="en-US" altLang="ja-JP" sz="2000" dirty="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nhưng</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mà</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khu</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vực</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dưới</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chân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mây</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đang</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có</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mưa</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lớn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vì</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mây</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đen</a:t>
            </a:r>
            <a:r>
              <a:rPr lang="en-US" altLang="ja-JP" sz="2000" dirty="0" smtClean="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marL="342900" indent="-342900">
              <a:lnSpc>
                <a:spcPct val="130000"/>
              </a:lnSpc>
              <a:buFont typeface="Arial" panose="020B0604020202020204" pitchFamily="34" charset="0"/>
              <a:buChar char="•"/>
            </a:pPr>
            <a:r>
              <a:rPr lang="ja-JP" altLang="en-US" sz="2000" dirty="0">
                <a:solidFill>
                  <a:schemeClr val="tx1"/>
                </a:solidFill>
                <a:latin typeface="Times New Roman" pitchFamily="18" charset="0"/>
                <a:cs typeface="Times New Roman" pitchFamily="18" charset="0"/>
              </a:rPr>
              <a:t>雷が落ちたり竜巻などの激しい突風が吹くこともあるため、</a:t>
            </a:r>
            <a:r>
              <a:rPr lang="ja-JP" altLang="en-US" sz="2000" dirty="0">
                <a:solidFill>
                  <a:schemeClr val="tx1"/>
                </a:solidFill>
                <a:effectLst/>
                <a:latin typeface="Times New Roman" pitchFamily="18" charset="0"/>
                <a:cs typeface="Times New Roman" pitchFamily="18" charset="0"/>
              </a:rPr>
              <a:t>この雲が見えたら近づかず、建物の中に避難する</a:t>
            </a:r>
            <a:r>
              <a:rPr lang="ja-JP" altLang="en-US" sz="2000" dirty="0" smtClean="0">
                <a:solidFill>
                  <a:schemeClr val="tx1"/>
                </a:solidFill>
                <a:effectLst/>
                <a:latin typeface="Times New Roman" pitchFamily="18" charset="0"/>
                <a:cs typeface="Times New Roman" pitchFamily="18" charset="0"/>
              </a:rPr>
              <a:t>！</a:t>
            </a:r>
            <a:endParaRPr lang="en-US" altLang="ja-JP" sz="2000" dirty="0" smtClean="0">
              <a:solidFill>
                <a:schemeClr val="tx1"/>
              </a:solidFill>
              <a:effectLst/>
              <a:latin typeface="Times New Roman" pitchFamily="18" charset="0"/>
              <a:cs typeface="Times New Roman" pitchFamily="18" charset="0"/>
            </a:endParaRPr>
          </a:p>
          <a:p>
            <a:pPr marL="360000" algn="just">
              <a:lnSpc>
                <a:spcPct val="130000"/>
              </a:lnSpc>
            </a:pPr>
            <a:r>
              <a:rPr lang="vi-VN" altLang="ja-JP" sz="2000" smtClean="0">
                <a:solidFill>
                  <a:schemeClr val="tx1"/>
                </a:solidFill>
                <a:latin typeface="Times New Roman" pitchFamily="18" charset="0"/>
                <a:cs typeface="Times New Roman" pitchFamily="18" charset="0"/>
              </a:rPr>
              <a:t>Nếu thấy mây này, h</a:t>
            </a:r>
            <a:r>
              <a:rPr lang="en-US" altLang="ja-JP" sz="2000" smtClean="0">
                <a:solidFill>
                  <a:schemeClr val="tx1"/>
                </a:solidFill>
                <a:latin typeface="Times New Roman" pitchFamily="18" charset="0"/>
                <a:cs typeface="Times New Roman" pitchFamily="18" charset="0"/>
              </a:rPr>
              <a:t>ãy vào </a:t>
            </a:r>
            <a:r>
              <a:rPr lang="en-US" altLang="ja-JP" sz="2000" err="1" smtClean="0">
                <a:solidFill>
                  <a:schemeClr val="tx1"/>
                </a:solidFill>
                <a:latin typeface="Times New Roman" pitchFamily="18" charset="0"/>
                <a:cs typeface="Times New Roman" pitchFamily="18" charset="0"/>
              </a:rPr>
              <a:t>trong</a:t>
            </a:r>
            <a:r>
              <a:rPr lang="en-US" altLang="ja-JP" sz="2000" smtClean="0">
                <a:solidFill>
                  <a:schemeClr val="tx1"/>
                </a:solidFill>
                <a:latin typeface="Times New Roman" pitchFamily="18" charset="0"/>
                <a:cs typeface="Times New Roman" pitchFamily="18" charset="0"/>
              </a:rPr>
              <a:t> nhà</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không</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được</a:t>
            </a:r>
            <a:r>
              <a:rPr lang="en-US" altLang="ja-JP" sz="2000" dirty="0" smtClean="0">
                <a:solidFill>
                  <a:schemeClr val="tx1"/>
                </a:solidFill>
                <a:latin typeface="Times New Roman" pitchFamily="18" charset="0"/>
                <a:cs typeface="Times New Roman" pitchFamily="18" charset="0"/>
              </a:rPr>
              <a:t> </a:t>
            </a:r>
            <a:r>
              <a:rPr lang="en-US" altLang="ja-JP" sz="2000" err="1" smtClean="0">
                <a:solidFill>
                  <a:schemeClr val="tx1"/>
                </a:solidFill>
                <a:latin typeface="Times New Roman" pitchFamily="18" charset="0"/>
                <a:cs typeface="Times New Roman" pitchFamily="18" charset="0"/>
              </a:rPr>
              <a:t>đến</a:t>
            </a:r>
            <a:r>
              <a:rPr lang="en-US" altLang="ja-JP" sz="2000" smtClean="0">
                <a:solidFill>
                  <a:schemeClr val="tx1"/>
                </a:solidFill>
                <a:latin typeface="Times New Roman" pitchFamily="18" charset="0"/>
                <a:cs typeface="Times New Roman" pitchFamily="18" charset="0"/>
              </a:rPr>
              <a:t> </a:t>
            </a:r>
            <a:r>
              <a:rPr lang="vi-VN" altLang="ja-JP" sz="2000" smtClean="0">
                <a:solidFill>
                  <a:schemeClr val="tx1"/>
                </a:solidFill>
                <a:latin typeface="Times New Roman" pitchFamily="18" charset="0"/>
                <a:cs typeface="Times New Roman" pitchFamily="18" charset="0"/>
              </a:rPr>
              <a:t>nó</a:t>
            </a:r>
            <a:r>
              <a:rPr lang="en-US" altLang="ja-JP" sz="200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vì</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thường</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kèm</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theo</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sấm</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sét</a:t>
            </a:r>
            <a:r>
              <a:rPr lang="en-US" altLang="ja-JP" sz="2000" dirty="0" smtClean="0">
                <a:solidFill>
                  <a:schemeClr val="tx1"/>
                </a:solidFill>
                <a:latin typeface="Times New Roman" pitchFamily="18" charset="0"/>
                <a:cs typeface="Times New Roman" pitchFamily="18" charset="0"/>
              </a:rPr>
              <a:t>, </a:t>
            </a:r>
            <a:r>
              <a:rPr lang="en-US" altLang="ja-JP" sz="2000" err="1" smtClean="0">
                <a:solidFill>
                  <a:schemeClr val="tx1"/>
                </a:solidFill>
                <a:latin typeface="Times New Roman" pitchFamily="18" charset="0"/>
                <a:cs typeface="Times New Roman" pitchFamily="18" charset="0"/>
              </a:rPr>
              <a:t>gió</a:t>
            </a:r>
            <a:r>
              <a:rPr lang="en-US" altLang="ja-JP" sz="2000" smtClean="0">
                <a:solidFill>
                  <a:schemeClr val="tx1"/>
                </a:solidFill>
                <a:latin typeface="Times New Roman" pitchFamily="18" charset="0"/>
                <a:cs typeface="Times New Roman" pitchFamily="18" charset="0"/>
              </a:rPr>
              <a:t> mạnh</a:t>
            </a:r>
            <a:r>
              <a:rPr lang="vi-VN" altLang="ja-JP" sz="2000" smtClean="0">
                <a:solidFill>
                  <a:schemeClr val="tx1"/>
                </a:solidFill>
                <a:latin typeface="Times New Roman" pitchFamily="18" charset="0"/>
                <a:cs typeface="Times New Roman" pitchFamily="18" charset="0"/>
              </a:rPr>
              <a:t>,</a:t>
            </a:r>
            <a:r>
              <a:rPr lang="en-US" altLang="ja-JP" sz="2000" smtClean="0">
                <a:solidFill>
                  <a:schemeClr val="tx1"/>
                </a:solidFill>
                <a:latin typeface="Times New Roman" pitchFamily="18" charset="0"/>
                <a:cs typeface="Times New Roman" pitchFamily="18" charset="0"/>
              </a:rPr>
              <a:t> lốc </a:t>
            </a:r>
            <a:r>
              <a:rPr lang="en-US" altLang="ja-JP" sz="2000" dirty="0" err="1" smtClean="0">
                <a:solidFill>
                  <a:schemeClr val="tx1"/>
                </a:solidFill>
                <a:latin typeface="Times New Roman" pitchFamily="18" charset="0"/>
                <a:cs typeface="Times New Roman" pitchFamily="18" charset="0"/>
              </a:rPr>
              <a:t>xoáy</a:t>
            </a:r>
            <a:endParaRPr lang="en-US" altLang="ja-JP" sz="2000" dirty="0">
              <a:solidFill>
                <a:schemeClr val="tx1"/>
              </a:solidFill>
              <a:effectLst/>
              <a:latin typeface="Times New Roman" pitchFamily="18" charset="0"/>
              <a:cs typeface="Times New Roman" pitchFamily="18" charset="0"/>
            </a:endParaRPr>
          </a:p>
        </p:txBody>
      </p:sp>
      <p:pic>
        <p:nvPicPr>
          <p:cNvPr id="3" name="図 2" descr="屋外, 草, 水, 曇り が含まれている画像&#10;&#10;自動的に生成された説明">
            <a:extLst>
              <a:ext uri="{FF2B5EF4-FFF2-40B4-BE49-F238E27FC236}">
                <a16:creationId xmlns:a16="http://schemas.microsoft.com/office/drawing/2014/main" xmlns="" id="{8C9A10EE-D7FC-4BDB-8F1C-F07E0D99CC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76778" y="3462184"/>
            <a:ext cx="3340996" cy="3333136"/>
          </a:xfrm>
          <a:prstGeom prst="rect">
            <a:avLst/>
          </a:prstGeom>
        </p:spPr>
      </p:pic>
      <p:sp>
        <p:nvSpPr>
          <p:cNvPr id="8" name="正方形/長方形 7">
            <a:extLst>
              <a:ext uri="{FF2B5EF4-FFF2-40B4-BE49-F238E27FC236}">
                <a16:creationId xmlns:a16="http://schemas.microsoft.com/office/drawing/2014/main" xmlns="" id="{2CD5382A-C619-49DB-999E-89989BA17DEC}"/>
              </a:ext>
            </a:extLst>
          </p:cNvPr>
          <p:cNvSpPr/>
          <p:nvPr/>
        </p:nvSpPr>
        <p:spPr>
          <a:xfrm>
            <a:off x="0" y="2"/>
            <a:ext cx="12192000" cy="1101212"/>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a:solidFill>
                  <a:schemeClr val="bg1"/>
                </a:solidFill>
                <a:effectLst/>
                <a:latin typeface="Times New Roman" pitchFamily="18" charset="0"/>
                <a:cs typeface="Times New Roman" pitchFamily="18" charset="0"/>
              </a:rPr>
              <a:t>　</a:t>
            </a:r>
            <a:r>
              <a:rPr lang="vi-VN" altLang="ja-JP" sz="3200" b="1" smtClean="0">
                <a:solidFill>
                  <a:schemeClr val="bg1"/>
                </a:solidFill>
                <a:effectLst/>
                <a:latin typeface="Times New Roman" pitchFamily="18" charset="0"/>
                <a:cs typeface="Times New Roman" pitchFamily="18" charset="0"/>
              </a:rPr>
              <a:t>Đáp án câu</a:t>
            </a:r>
            <a:r>
              <a:rPr lang="ja-JP" altLang="en-US" sz="3200" b="1" smtClean="0">
                <a:solidFill>
                  <a:schemeClr val="bg1"/>
                </a:solidFill>
                <a:latin typeface="Times New Roman" pitchFamily="18" charset="0"/>
                <a:cs typeface="Times New Roman" pitchFamily="18" charset="0"/>
              </a:rPr>
              <a:t>２</a:t>
            </a:r>
            <a:r>
              <a:rPr lang="ja-JP" altLang="en-US" sz="3200" b="1" dirty="0">
                <a:solidFill>
                  <a:schemeClr val="bg1"/>
                </a:solidFill>
                <a:latin typeface="Times New Roman" pitchFamily="18" charset="0"/>
                <a:cs typeface="Times New Roman" pitchFamily="18" charset="0"/>
              </a:rPr>
              <a:t>．</a:t>
            </a:r>
            <a:r>
              <a:rPr lang="ja-JP" altLang="en-US" sz="3200" b="1" dirty="0">
                <a:solidFill>
                  <a:schemeClr val="bg1"/>
                </a:solidFill>
                <a:effectLst/>
                <a:latin typeface="Times New Roman" pitchFamily="18" charset="0"/>
                <a:cs typeface="Times New Roman" pitchFamily="18" charset="0"/>
              </a:rPr>
              <a:t>①</a:t>
            </a:r>
            <a:endParaRPr lang="en-US" altLang="ja-JP" sz="3200" b="1" dirty="0">
              <a:solidFill>
                <a:schemeClr val="bg1"/>
              </a:solidFill>
              <a:effectLst/>
              <a:latin typeface="Times New Roman" pitchFamily="18" charset="0"/>
              <a:cs typeface="Times New Roman" pitchFamily="18" charset="0"/>
            </a:endParaRPr>
          </a:p>
        </p:txBody>
      </p:sp>
      <p:sp>
        <p:nvSpPr>
          <p:cNvPr id="9" name="正方形/長方形 8">
            <a:extLst>
              <a:ext uri="{FF2B5EF4-FFF2-40B4-BE49-F238E27FC236}">
                <a16:creationId xmlns:a16="http://schemas.microsoft.com/office/drawing/2014/main" xmlns="" id="{F07C6EA0-90F3-42CE-B501-AA57D256858B}"/>
              </a:ext>
            </a:extLst>
          </p:cNvPr>
          <p:cNvSpPr/>
          <p:nvPr/>
        </p:nvSpPr>
        <p:spPr>
          <a:xfrm>
            <a:off x="497808" y="1215512"/>
            <a:ext cx="4328191" cy="58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Times New Roman" pitchFamily="18" charset="0"/>
                <a:cs typeface="Times New Roman" pitchFamily="18" charset="0"/>
              </a:rPr>
              <a:t>＜解説</a:t>
            </a:r>
            <a:r>
              <a:rPr lang="ja-JP" altLang="en-US" sz="2400" dirty="0" smtClean="0">
                <a:solidFill>
                  <a:schemeClr val="tx1"/>
                </a:solidFill>
                <a:latin typeface="Times New Roman" pitchFamily="18" charset="0"/>
                <a:cs typeface="Times New Roman" pitchFamily="18" charset="0"/>
              </a:rPr>
              <a:t>＞</a:t>
            </a:r>
            <a:r>
              <a:rPr lang="en-US" altLang="ja-JP" sz="2400" dirty="0" smtClean="0">
                <a:solidFill>
                  <a:schemeClr val="tx1"/>
                </a:solidFill>
                <a:latin typeface="Times New Roman" pitchFamily="18" charset="0"/>
                <a:cs typeface="Times New Roman" pitchFamily="18" charset="0"/>
              </a:rPr>
              <a:t>&lt;</a:t>
            </a:r>
            <a:r>
              <a:rPr lang="en-US" altLang="ja-JP" sz="2400" dirty="0" err="1" smtClean="0">
                <a:solidFill>
                  <a:schemeClr val="tx1"/>
                </a:solidFill>
                <a:latin typeface="Times New Roman" pitchFamily="18" charset="0"/>
                <a:cs typeface="Times New Roman" pitchFamily="18" charset="0"/>
              </a:rPr>
              <a:t>Giải</a:t>
            </a:r>
            <a:r>
              <a:rPr lang="en-US" altLang="ja-JP" sz="2400" dirty="0" smtClean="0">
                <a:solidFill>
                  <a:schemeClr val="tx1"/>
                </a:solidFill>
                <a:latin typeface="Times New Roman" pitchFamily="18" charset="0"/>
                <a:cs typeface="Times New Roman" pitchFamily="18" charset="0"/>
              </a:rPr>
              <a:t> </a:t>
            </a:r>
            <a:r>
              <a:rPr lang="en-US" altLang="ja-JP" sz="2400" dirty="0" err="1" smtClean="0">
                <a:solidFill>
                  <a:schemeClr val="tx1"/>
                </a:solidFill>
                <a:latin typeface="Times New Roman" pitchFamily="18" charset="0"/>
                <a:cs typeface="Times New Roman" pitchFamily="18" charset="0"/>
              </a:rPr>
              <a:t>thích</a:t>
            </a:r>
            <a:r>
              <a:rPr lang="en-US" altLang="ja-JP" sz="2400" dirty="0" smtClean="0">
                <a:solidFill>
                  <a:schemeClr val="tx1"/>
                </a:solidFill>
                <a:latin typeface="Times New Roman" pitchFamily="18" charset="0"/>
                <a:cs typeface="Times New Roman" pitchFamily="18" charset="0"/>
              </a:rPr>
              <a:t>&gt;</a:t>
            </a:r>
            <a:endParaRPr lang="en-US" altLang="ja-JP" sz="2400" dirty="0">
              <a:solidFill>
                <a:schemeClr val="tx1"/>
              </a:solidFill>
              <a:effectLst/>
              <a:latin typeface="Times New Roman" pitchFamily="18" charset="0"/>
              <a:cs typeface="Times New Roman" pitchFamily="18" charset="0"/>
            </a:endParaRPr>
          </a:p>
        </p:txBody>
      </p:sp>
      <p:pic>
        <p:nvPicPr>
          <p:cNvPr id="10" name="図 9" descr="屋外, 道路, 輸送, ストリート が含まれている画像&#10;&#10;自動的に生成された説明">
            <a:extLst>
              <a:ext uri="{FF2B5EF4-FFF2-40B4-BE49-F238E27FC236}">
                <a16:creationId xmlns:a16="http://schemas.microsoft.com/office/drawing/2014/main" xmlns="" id="{36E4B438-9CC9-4B92-B276-BA5AE5A083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7792" y="177953"/>
            <a:ext cx="3132854" cy="3162557"/>
          </a:xfrm>
          <a:prstGeom prst="rect">
            <a:avLst/>
          </a:prstGeom>
        </p:spPr>
      </p:pic>
      <p:pic>
        <p:nvPicPr>
          <p:cNvPr id="1028" name="Picture 4">
            <a:extLst>
              <a:ext uri="{FF2B5EF4-FFF2-40B4-BE49-F238E27FC236}">
                <a16:creationId xmlns:a16="http://schemas.microsoft.com/office/drawing/2014/main" xmlns="" id="{96509B31-F841-4FC0-8D8B-A04CE7264BC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25421" y="4703507"/>
            <a:ext cx="2246589" cy="2010697"/>
          </a:xfrm>
          <a:prstGeom prst="rect">
            <a:avLst/>
          </a:prstGeom>
          <a:noFill/>
          <a:extLst>
            <a:ext uri="{909E8E84-426E-40DD-AFC4-6F175D3DCCD1}">
              <a14:hiddenFill xmlns:a14="http://schemas.microsoft.com/office/drawing/2010/main">
                <a:solidFill>
                  <a:srgbClr val="FFFFFF"/>
                </a:solidFill>
              </a14:hiddenFill>
            </a:ext>
          </a:extLst>
        </p:spPr>
      </p:pic>
      <p:sp>
        <p:nvSpPr>
          <p:cNvPr id="4" name="矢印: 上向き折線 3">
            <a:extLst>
              <a:ext uri="{FF2B5EF4-FFF2-40B4-BE49-F238E27FC236}">
                <a16:creationId xmlns:a16="http://schemas.microsoft.com/office/drawing/2014/main" xmlns="" id="{D46B1437-0538-4F0E-A523-4F6B03C4FB03}"/>
              </a:ext>
            </a:extLst>
          </p:cNvPr>
          <p:cNvSpPr/>
          <p:nvPr/>
        </p:nvSpPr>
        <p:spPr>
          <a:xfrm rot="5400000">
            <a:off x="6995168" y="3245053"/>
            <a:ext cx="1229850" cy="1851745"/>
          </a:xfrm>
          <a:prstGeom prst="bentUpArrow">
            <a:avLst>
              <a:gd name="adj1" fmla="val 12724"/>
              <a:gd name="adj2" fmla="val 14770"/>
              <a:gd name="adj3" fmla="val 395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12" name="正方形/長方形 11">
            <a:extLst>
              <a:ext uri="{FF2B5EF4-FFF2-40B4-BE49-F238E27FC236}">
                <a16:creationId xmlns:a16="http://schemas.microsoft.com/office/drawing/2014/main" xmlns="" id="{F1BE1B66-6A57-4D79-93D5-63244D6BA9DE}"/>
              </a:ext>
            </a:extLst>
          </p:cNvPr>
          <p:cNvSpPr/>
          <p:nvPr/>
        </p:nvSpPr>
        <p:spPr>
          <a:xfrm>
            <a:off x="6821484" y="3774357"/>
            <a:ext cx="1714482" cy="480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1600" dirty="0">
                <a:solidFill>
                  <a:schemeClr val="tx1"/>
                </a:solidFill>
                <a:effectLst/>
                <a:latin typeface="Times New Roman" pitchFamily="18" charset="0"/>
                <a:ea typeface="ＭＳ ゴシック" panose="020B0609070205080204" pitchFamily="49" charset="-128"/>
                <a:cs typeface="Times New Roman" pitchFamily="18" charset="0"/>
              </a:rPr>
              <a:t>真下に行くと</a:t>
            </a:r>
            <a:r>
              <a:rPr lang="en-US" altLang="ja-JP" sz="1600" dirty="0" smtClean="0">
                <a:solidFill>
                  <a:schemeClr val="tx1"/>
                </a:solidFill>
                <a:effectLst/>
                <a:latin typeface="Times New Roman" pitchFamily="18" charset="0"/>
                <a:ea typeface="ＭＳ ゴシック" panose="020B0609070205080204" pitchFamily="49" charset="-128"/>
                <a:cs typeface="Times New Roman" pitchFamily="18" charset="0"/>
              </a:rPr>
              <a:t>…</a:t>
            </a:r>
          </a:p>
          <a:p>
            <a:r>
              <a:rPr lang="en-US" altLang="ja-JP" sz="1600" dirty="0" err="1" smtClean="0">
                <a:solidFill>
                  <a:schemeClr val="tx1"/>
                </a:solidFill>
                <a:latin typeface="Times New Roman" pitchFamily="18" charset="0"/>
                <a:ea typeface="ＭＳ ゴシック" panose="020B0609070205080204" pitchFamily="49" charset="-128"/>
                <a:cs typeface="Times New Roman" pitchFamily="18" charset="0"/>
              </a:rPr>
              <a:t>Nếu</a:t>
            </a:r>
            <a:r>
              <a:rPr lang="en-US" altLang="ja-JP" sz="16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600" dirty="0" err="1" smtClean="0">
                <a:solidFill>
                  <a:schemeClr val="tx1"/>
                </a:solidFill>
                <a:latin typeface="Times New Roman" pitchFamily="18" charset="0"/>
                <a:ea typeface="ＭＳ ゴシック" panose="020B0609070205080204" pitchFamily="49" charset="-128"/>
                <a:cs typeface="Times New Roman" pitchFamily="18" charset="0"/>
              </a:rPr>
              <a:t>đi</a:t>
            </a:r>
            <a:r>
              <a:rPr lang="en-US" altLang="ja-JP" sz="16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600" dirty="0" err="1" smtClean="0">
                <a:solidFill>
                  <a:schemeClr val="tx1"/>
                </a:solidFill>
                <a:latin typeface="Times New Roman" pitchFamily="18" charset="0"/>
                <a:ea typeface="ＭＳ ゴシック" panose="020B0609070205080204" pitchFamily="49" charset="-128"/>
                <a:cs typeface="Times New Roman" pitchFamily="18" charset="0"/>
              </a:rPr>
              <a:t>vào</a:t>
            </a:r>
            <a:r>
              <a:rPr lang="en-US" altLang="ja-JP" sz="16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600" dirty="0" err="1" smtClean="0">
                <a:solidFill>
                  <a:schemeClr val="tx1"/>
                </a:solidFill>
                <a:latin typeface="Times New Roman" pitchFamily="18" charset="0"/>
                <a:ea typeface="ＭＳ ゴシック" panose="020B0609070205080204" pitchFamily="49" charset="-128"/>
                <a:cs typeface="Times New Roman" pitchFamily="18" charset="0"/>
              </a:rPr>
              <a:t>trong</a:t>
            </a:r>
            <a:r>
              <a:rPr lang="en-US" altLang="ja-JP" sz="16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600" dirty="0" err="1" smtClean="0">
                <a:solidFill>
                  <a:schemeClr val="tx1"/>
                </a:solidFill>
                <a:latin typeface="Times New Roman" pitchFamily="18" charset="0"/>
                <a:ea typeface="ＭＳ ゴシック" panose="020B0609070205080204" pitchFamily="49" charset="-128"/>
                <a:cs typeface="Times New Roman" pitchFamily="18" charset="0"/>
              </a:rPr>
              <a:t>khu</a:t>
            </a:r>
            <a:r>
              <a:rPr lang="en-US" altLang="ja-JP" sz="16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600" dirty="0" err="1" smtClean="0">
                <a:solidFill>
                  <a:schemeClr val="tx1"/>
                </a:solidFill>
                <a:latin typeface="Times New Roman" pitchFamily="18" charset="0"/>
                <a:ea typeface="ＭＳ ゴシック" panose="020B0609070205080204" pitchFamily="49" charset="-128"/>
                <a:cs typeface="Times New Roman" pitchFamily="18" charset="0"/>
              </a:rPr>
              <a:t>vực</a:t>
            </a:r>
            <a:r>
              <a:rPr lang="en-US" altLang="ja-JP" sz="16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600" dirty="0" err="1" smtClean="0">
                <a:solidFill>
                  <a:schemeClr val="tx1"/>
                </a:solidFill>
                <a:latin typeface="Times New Roman" pitchFamily="18" charset="0"/>
                <a:ea typeface="ＭＳ ゴシック" panose="020B0609070205080204" pitchFamily="49" charset="-128"/>
                <a:cs typeface="Times New Roman" pitchFamily="18" charset="0"/>
              </a:rPr>
              <a:t>này</a:t>
            </a:r>
            <a:endParaRPr lang="en-US" altLang="ja-JP" sz="1600" dirty="0">
              <a:solidFill>
                <a:schemeClr val="tx1"/>
              </a:solidFill>
              <a:effectLst/>
              <a:latin typeface="Times New Roman" pitchFamily="18" charset="0"/>
              <a:ea typeface="ＭＳ ゴシック" panose="020B0609070205080204" pitchFamily="49" charset="-128"/>
              <a:cs typeface="Times New Roman" pitchFamily="18" charset="0"/>
            </a:endParaRPr>
          </a:p>
        </p:txBody>
      </p:sp>
    </p:spTree>
    <p:extLst>
      <p:ext uri="{BB962C8B-B14F-4D97-AF65-F5344CB8AC3E}">
        <p14:creationId xmlns:p14="http://schemas.microsoft.com/office/powerpoint/2010/main" val="119757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xmlns="" id="{53D61FB0-E92E-4F4E-8ED2-B65957814DB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5021" y="1884183"/>
            <a:ext cx="5286324" cy="3915544"/>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xmlns="" id="{63E55811-73AE-43FA-AEBE-C3CA74423C8B}"/>
              </a:ext>
            </a:extLst>
          </p:cNvPr>
          <p:cNvSpPr/>
          <p:nvPr/>
        </p:nvSpPr>
        <p:spPr>
          <a:xfrm>
            <a:off x="0" y="-1"/>
            <a:ext cx="12192000" cy="1311965"/>
          </a:xfrm>
          <a:prstGeom prst="rect">
            <a:avLst/>
          </a:prstGeom>
          <a:solidFill>
            <a:schemeClr val="accent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effectLst/>
                <a:latin typeface="+mn-ea"/>
                <a:cs typeface="Arial" panose="020B0604020202020204" pitchFamily="34" charset="0"/>
              </a:rPr>
              <a:t>　</a:t>
            </a:r>
            <a:r>
              <a:rPr lang="en-US" altLang="ja-JP" sz="3200" b="1" dirty="0">
                <a:solidFill>
                  <a:schemeClr val="bg1"/>
                </a:solidFill>
                <a:latin typeface="+mn-ea"/>
                <a:cs typeface="Arial" panose="020B0604020202020204" pitchFamily="34" charset="0"/>
              </a:rPr>
              <a:t>Q</a:t>
            </a:r>
            <a:r>
              <a:rPr lang="ja-JP" altLang="en-US" sz="3200" b="1" dirty="0">
                <a:solidFill>
                  <a:schemeClr val="bg1"/>
                </a:solidFill>
                <a:effectLst/>
                <a:latin typeface="+mn-ea"/>
                <a:cs typeface="Arial" panose="020B0604020202020204" pitchFamily="34" charset="0"/>
              </a:rPr>
              <a:t>３</a:t>
            </a:r>
            <a:r>
              <a:rPr lang="ja-JP" altLang="en-US" sz="3200" b="1" dirty="0">
                <a:solidFill>
                  <a:schemeClr val="bg1"/>
                </a:solidFill>
                <a:latin typeface="+mn-ea"/>
                <a:cs typeface="Arial" panose="020B0604020202020204" pitchFamily="34" charset="0"/>
              </a:rPr>
              <a:t>．</a:t>
            </a:r>
            <a:r>
              <a:rPr lang="ja-JP" altLang="en-US" sz="3200" b="1" dirty="0">
                <a:solidFill>
                  <a:schemeClr val="bg1"/>
                </a:solidFill>
                <a:effectLst/>
                <a:latin typeface="+mn-ea"/>
                <a:cs typeface="Arial" panose="020B0604020202020204" pitchFamily="34" charset="0"/>
              </a:rPr>
              <a:t>地球温暖化を起こしている原因は</a:t>
            </a:r>
            <a:r>
              <a:rPr lang="ja-JP" altLang="en-US" sz="3200" b="1" dirty="0" smtClean="0">
                <a:solidFill>
                  <a:schemeClr val="bg1"/>
                </a:solidFill>
                <a:effectLst/>
                <a:latin typeface="+mn-ea"/>
                <a:cs typeface="Arial" panose="020B0604020202020204" pitchFamily="34" charset="0"/>
              </a:rPr>
              <a:t>？</a:t>
            </a:r>
            <a:endParaRPr lang="en-US" altLang="ja-JP" sz="3200" b="1" dirty="0" smtClean="0">
              <a:solidFill>
                <a:schemeClr val="bg1"/>
              </a:solidFill>
              <a:effectLst/>
              <a:latin typeface="+mn-ea"/>
              <a:cs typeface="Arial" panose="020B0604020202020204" pitchFamily="34" charset="0"/>
            </a:endParaRPr>
          </a:p>
          <a:p>
            <a:r>
              <a:rPr lang="ja-JP" altLang="en-US" sz="3200" b="1">
                <a:solidFill>
                  <a:schemeClr val="bg1"/>
                </a:solidFill>
                <a:latin typeface="Times New Roman" pitchFamily="18" charset="0"/>
                <a:cs typeface="Times New Roman" pitchFamily="18" charset="0"/>
              </a:rPr>
              <a:t>　</a:t>
            </a:r>
            <a:r>
              <a:rPr lang="vi-VN" altLang="ja-JP" sz="3200" b="1" smtClean="0">
                <a:solidFill>
                  <a:schemeClr val="bg1"/>
                </a:solidFill>
                <a:latin typeface="Times New Roman" pitchFamily="18" charset="0"/>
                <a:cs typeface="Times New Roman" pitchFamily="18" charset="0"/>
              </a:rPr>
              <a:t>Câu hỏi </a:t>
            </a:r>
            <a:r>
              <a:rPr lang="en-US" altLang="ja-JP" sz="3200" b="1" smtClean="0">
                <a:solidFill>
                  <a:schemeClr val="bg1"/>
                </a:solidFill>
                <a:latin typeface="Times New Roman" pitchFamily="18" charset="0"/>
                <a:cs typeface="Times New Roman" pitchFamily="18" charset="0"/>
              </a:rPr>
              <a:t>3</a:t>
            </a:r>
            <a:r>
              <a:rPr lang="ja-JP" altLang="en-US" sz="3200" b="1" dirty="0" smtClean="0">
                <a:solidFill>
                  <a:schemeClr val="bg1"/>
                </a:solidFill>
                <a:latin typeface="Times New Roman" pitchFamily="18" charset="0"/>
                <a:cs typeface="Times New Roman" pitchFamily="18" charset="0"/>
              </a:rPr>
              <a:t>．</a:t>
            </a:r>
            <a:r>
              <a:rPr lang="en-US" altLang="ja-JP" sz="3200" b="1" dirty="0" err="1" smtClean="0">
                <a:solidFill>
                  <a:schemeClr val="bg1"/>
                </a:solidFill>
                <a:latin typeface="Times New Roman" pitchFamily="18" charset="0"/>
                <a:cs typeface="Times New Roman" pitchFamily="18" charset="0"/>
              </a:rPr>
              <a:t>Nguyên</a:t>
            </a:r>
            <a:r>
              <a:rPr lang="en-US" altLang="ja-JP" sz="3200" b="1" dirty="0" smtClean="0">
                <a:solidFill>
                  <a:schemeClr val="bg1"/>
                </a:solidFill>
                <a:latin typeface="Times New Roman" pitchFamily="18" charset="0"/>
                <a:cs typeface="Times New Roman" pitchFamily="18" charset="0"/>
              </a:rPr>
              <a:t> </a:t>
            </a:r>
            <a:r>
              <a:rPr lang="en-US" altLang="ja-JP" sz="3200" b="1" err="1" smtClean="0">
                <a:solidFill>
                  <a:schemeClr val="bg1"/>
                </a:solidFill>
                <a:latin typeface="Times New Roman" pitchFamily="18" charset="0"/>
                <a:cs typeface="Times New Roman" pitchFamily="18" charset="0"/>
              </a:rPr>
              <a:t>nhân</a:t>
            </a:r>
            <a:r>
              <a:rPr lang="en-US" altLang="ja-JP" sz="3200" b="1" smtClean="0">
                <a:solidFill>
                  <a:schemeClr val="bg1"/>
                </a:solidFill>
                <a:latin typeface="Times New Roman" pitchFamily="18" charset="0"/>
                <a:cs typeface="Times New Roman" pitchFamily="18" charset="0"/>
              </a:rPr>
              <a:t> </a:t>
            </a:r>
            <a:r>
              <a:rPr lang="vi-VN" altLang="ja-JP" sz="3200" b="1" smtClean="0">
                <a:solidFill>
                  <a:schemeClr val="bg1"/>
                </a:solidFill>
                <a:latin typeface="Times New Roman" pitchFamily="18" charset="0"/>
                <a:cs typeface="Times New Roman" pitchFamily="18" charset="0"/>
              </a:rPr>
              <a:t>làm trái đất</a:t>
            </a:r>
            <a:r>
              <a:rPr lang="en-US" altLang="ja-JP" sz="3200" b="1" smtClean="0">
                <a:solidFill>
                  <a:schemeClr val="bg1"/>
                </a:solidFill>
                <a:latin typeface="Times New Roman" pitchFamily="18" charset="0"/>
                <a:cs typeface="Times New Roman" pitchFamily="18" charset="0"/>
              </a:rPr>
              <a:t> </a:t>
            </a:r>
            <a:r>
              <a:rPr lang="en-US" altLang="ja-JP" sz="3200" b="1" dirty="0" err="1" smtClean="0">
                <a:solidFill>
                  <a:schemeClr val="bg1"/>
                </a:solidFill>
                <a:latin typeface="Times New Roman" pitchFamily="18" charset="0"/>
                <a:cs typeface="Times New Roman" pitchFamily="18" charset="0"/>
              </a:rPr>
              <a:t>nóng</a:t>
            </a:r>
            <a:r>
              <a:rPr lang="en-US" altLang="ja-JP" sz="3200" b="1" dirty="0" smtClean="0">
                <a:solidFill>
                  <a:schemeClr val="bg1"/>
                </a:solidFill>
                <a:latin typeface="Times New Roman" pitchFamily="18" charset="0"/>
                <a:cs typeface="Times New Roman" pitchFamily="18" charset="0"/>
              </a:rPr>
              <a:t> </a:t>
            </a:r>
            <a:r>
              <a:rPr lang="en-US" altLang="ja-JP" sz="3200" b="1" err="1" smtClean="0">
                <a:solidFill>
                  <a:schemeClr val="bg1"/>
                </a:solidFill>
                <a:latin typeface="Times New Roman" pitchFamily="18" charset="0"/>
                <a:cs typeface="Times New Roman" pitchFamily="18" charset="0"/>
              </a:rPr>
              <a:t>lên</a:t>
            </a:r>
            <a:r>
              <a:rPr lang="en-US" altLang="ja-JP" sz="3200" b="1" smtClean="0">
                <a:solidFill>
                  <a:schemeClr val="bg1"/>
                </a:solidFill>
                <a:latin typeface="Times New Roman" pitchFamily="18" charset="0"/>
                <a:cs typeface="Times New Roman" pitchFamily="18" charset="0"/>
              </a:rPr>
              <a:t> là </a:t>
            </a:r>
            <a:r>
              <a:rPr lang="en-US" altLang="ja-JP" sz="3200" b="1" dirty="0" err="1" smtClean="0">
                <a:solidFill>
                  <a:schemeClr val="bg1"/>
                </a:solidFill>
                <a:latin typeface="Times New Roman" pitchFamily="18" charset="0"/>
                <a:cs typeface="Times New Roman" pitchFamily="18" charset="0"/>
              </a:rPr>
              <a:t>gì</a:t>
            </a:r>
            <a:r>
              <a:rPr lang="en-US" altLang="ja-JP" sz="3200" b="1" dirty="0" smtClean="0">
                <a:solidFill>
                  <a:schemeClr val="bg1"/>
                </a:solidFill>
                <a:latin typeface="Times New Roman" pitchFamily="18" charset="0"/>
                <a:cs typeface="Times New Roman" pitchFamily="18" charset="0"/>
              </a:rPr>
              <a:t>?</a:t>
            </a:r>
            <a:endParaRPr lang="en-US" altLang="ja-JP" sz="3200" b="1" dirty="0">
              <a:solidFill>
                <a:schemeClr val="bg1"/>
              </a:solidFill>
              <a:effectLst/>
              <a:latin typeface="Times New Roman" pitchFamily="18" charset="0"/>
              <a:cs typeface="Times New Roman" pitchFamily="18" charset="0"/>
            </a:endParaRPr>
          </a:p>
        </p:txBody>
      </p:sp>
      <p:sp>
        <p:nvSpPr>
          <p:cNvPr id="6" name="正方形/長方形 3">
            <a:extLst>
              <a:ext uri="{FF2B5EF4-FFF2-40B4-BE49-F238E27FC236}">
                <a16:creationId xmlns="" xmlns:a16="http://schemas.microsoft.com/office/drawing/2014/main" id="{FB98ED28-FD3B-4D0B-9A40-6EF4BC77F16C}"/>
              </a:ext>
            </a:extLst>
          </p:cNvPr>
          <p:cNvSpPr/>
          <p:nvPr/>
        </p:nvSpPr>
        <p:spPr>
          <a:xfrm>
            <a:off x="1108221" y="1605064"/>
            <a:ext cx="3833430" cy="3629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effectLst/>
                <a:latin typeface="+mn-ea"/>
                <a:cs typeface="Arial" panose="020B0604020202020204" pitchFamily="34" charset="0"/>
              </a:rPr>
              <a:t>①</a:t>
            </a:r>
            <a:r>
              <a:rPr lang="ja-JP" altLang="en-US" sz="3200">
                <a:solidFill>
                  <a:schemeClr val="tx1"/>
                </a:solidFill>
                <a:effectLst/>
                <a:latin typeface="+mn-ea"/>
                <a:cs typeface="Arial" panose="020B0604020202020204" pitchFamily="34" charset="0"/>
              </a:rPr>
              <a:t>酸</a:t>
            </a:r>
            <a:r>
              <a:rPr lang="ja-JP" altLang="en-US" sz="3200" smtClean="0">
                <a:solidFill>
                  <a:schemeClr val="tx1"/>
                </a:solidFill>
                <a:effectLst/>
                <a:latin typeface="+mn-ea"/>
                <a:cs typeface="Arial" panose="020B0604020202020204" pitchFamily="34" charset="0"/>
              </a:rPr>
              <a:t>素</a:t>
            </a:r>
            <a:endParaRPr lang="vi-VN" altLang="ja-JP" sz="3200" smtClean="0">
              <a:solidFill>
                <a:schemeClr val="tx1"/>
              </a:solidFill>
              <a:effectLst/>
              <a:latin typeface="+mn-ea"/>
              <a:cs typeface="Arial" panose="020B0604020202020204" pitchFamily="34" charset="0"/>
            </a:endParaRPr>
          </a:p>
          <a:p>
            <a:r>
              <a:rPr lang="vi-VN" altLang="ja-JP" sz="3200" smtClean="0">
                <a:solidFill>
                  <a:schemeClr val="tx1"/>
                </a:solidFill>
                <a:effectLst/>
                <a:latin typeface="+mn-ea"/>
                <a:cs typeface="Arial" panose="020B0604020202020204" pitchFamily="34" charset="0"/>
              </a:rPr>
              <a:t>    </a:t>
            </a:r>
            <a:r>
              <a:rPr lang="vi-VN" altLang="ja-JP" sz="3200" smtClean="0">
                <a:solidFill>
                  <a:schemeClr val="tx1"/>
                </a:solidFill>
                <a:latin typeface="+mn-ea"/>
                <a:cs typeface="Arial" panose="020B0604020202020204" pitchFamily="34" charset="0"/>
              </a:rPr>
              <a:t>Khí oxi</a:t>
            </a:r>
            <a:endParaRPr lang="en-US" altLang="ja-JP" sz="3200" dirty="0">
              <a:solidFill>
                <a:schemeClr val="tx1"/>
              </a:solidFill>
              <a:effectLst/>
              <a:latin typeface="+mn-ea"/>
              <a:cs typeface="Arial" panose="020B0604020202020204" pitchFamily="34" charset="0"/>
            </a:endParaRPr>
          </a:p>
          <a:p>
            <a:r>
              <a:rPr lang="ja-JP" altLang="en-US" sz="3200" dirty="0">
                <a:solidFill>
                  <a:schemeClr val="tx1"/>
                </a:solidFill>
                <a:latin typeface="+mn-ea"/>
                <a:cs typeface="Arial" panose="020B0604020202020204" pitchFamily="34" charset="0"/>
              </a:rPr>
              <a:t>②</a:t>
            </a:r>
            <a:r>
              <a:rPr lang="ja-JP" altLang="en-US" sz="3200">
                <a:solidFill>
                  <a:schemeClr val="tx1"/>
                </a:solidFill>
                <a:latin typeface="+mn-ea"/>
                <a:cs typeface="Arial" panose="020B0604020202020204" pitchFamily="34" charset="0"/>
              </a:rPr>
              <a:t>窒</a:t>
            </a:r>
            <a:r>
              <a:rPr lang="ja-JP" altLang="en-US" sz="3200" smtClean="0">
                <a:solidFill>
                  <a:schemeClr val="tx1"/>
                </a:solidFill>
                <a:latin typeface="+mn-ea"/>
                <a:cs typeface="Arial" panose="020B0604020202020204" pitchFamily="34" charset="0"/>
              </a:rPr>
              <a:t>素</a:t>
            </a:r>
            <a:endParaRPr lang="vi-VN" altLang="ja-JP" sz="3200" smtClean="0">
              <a:solidFill>
                <a:schemeClr val="tx1"/>
              </a:solidFill>
              <a:latin typeface="+mn-ea"/>
              <a:cs typeface="Arial" panose="020B0604020202020204" pitchFamily="34" charset="0"/>
            </a:endParaRPr>
          </a:p>
          <a:p>
            <a:r>
              <a:rPr lang="vi-VN" altLang="ja-JP" sz="3200" smtClean="0">
                <a:solidFill>
                  <a:schemeClr val="tx1"/>
                </a:solidFill>
                <a:latin typeface="+mn-ea"/>
                <a:cs typeface="Arial" panose="020B0604020202020204" pitchFamily="34" charset="0"/>
              </a:rPr>
              <a:t>    </a:t>
            </a:r>
            <a:r>
              <a:rPr lang="vi-VN" altLang="ja-JP" sz="3200" smtClean="0">
                <a:solidFill>
                  <a:schemeClr val="tx1"/>
                </a:solidFill>
                <a:latin typeface="+mn-ea"/>
                <a:cs typeface="Arial" panose="020B0604020202020204" pitchFamily="34" charset="0"/>
              </a:rPr>
              <a:t>Khí Nitơ</a:t>
            </a:r>
            <a:endParaRPr lang="en-US" altLang="ja-JP" sz="3200" dirty="0">
              <a:solidFill>
                <a:schemeClr val="tx1"/>
              </a:solidFill>
              <a:latin typeface="+mn-ea"/>
              <a:cs typeface="Arial" panose="020B0604020202020204" pitchFamily="34" charset="0"/>
            </a:endParaRPr>
          </a:p>
          <a:p>
            <a:r>
              <a:rPr lang="ja-JP" altLang="en-US" sz="3200" dirty="0">
                <a:solidFill>
                  <a:schemeClr val="tx1"/>
                </a:solidFill>
                <a:latin typeface="+mn-ea"/>
                <a:cs typeface="Arial" panose="020B0604020202020204" pitchFamily="34" charset="0"/>
              </a:rPr>
              <a:t>③二酸化</a:t>
            </a:r>
            <a:r>
              <a:rPr lang="ja-JP" altLang="en-US" sz="3200">
                <a:solidFill>
                  <a:schemeClr val="tx1"/>
                </a:solidFill>
                <a:latin typeface="+mn-ea"/>
                <a:cs typeface="Arial" panose="020B0604020202020204" pitchFamily="34" charset="0"/>
              </a:rPr>
              <a:t>炭</a:t>
            </a:r>
            <a:r>
              <a:rPr lang="ja-JP" altLang="en-US" sz="3200" smtClean="0">
                <a:solidFill>
                  <a:schemeClr val="tx1"/>
                </a:solidFill>
                <a:latin typeface="+mn-ea"/>
                <a:cs typeface="Arial" panose="020B0604020202020204" pitchFamily="34" charset="0"/>
              </a:rPr>
              <a:t>素</a:t>
            </a:r>
            <a:endParaRPr lang="vi-VN" altLang="ja-JP" sz="3200" smtClean="0">
              <a:solidFill>
                <a:schemeClr val="tx1"/>
              </a:solidFill>
              <a:latin typeface="+mn-ea"/>
              <a:cs typeface="Arial" panose="020B0604020202020204" pitchFamily="34" charset="0"/>
            </a:endParaRPr>
          </a:p>
          <a:p>
            <a:r>
              <a:rPr lang="vi-VN" altLang="ja-JP" sz="3200" smtClean="0">
                <a:solidFill>
                  <a:schemeClr val="tx1"/>
                </a:solidFill>
                <a:effectLst/>
                <a:latin typeface="+mn-ea"/>
                <a:cs typeface="Arial" panose="020B0604020202020204" pitchFamily="34" charset="0"/>
              </a:rPr>
              <a:t>    Khí cacbonic</a:t>
            </a:r>
            <a:endParaRPr lang="en-US" altLang="ja-JP" sz="3200" dirty="0">
              <a:solidFill>
                <a:schemeClr val="tx1"/>
              </a:solidFill>
              <a:effectLst/>
              <a:latin typeface="+mn-ea"/>
              <a:cs typeface="Arial" panose="020B0604020202020204" pitchFamily="34" charset="0"/>
            </a:endParaRPr>
          </a:p>
        </p:txBody>
      </p:sp>
    </p:spTree>
    <p:extLst>
      <p:ext uri="{BB962C8B-B14F-4D97-AF65-F5344CB8AC3E}">
        <p14:creationId xmlns:p14="http://schemas.microsoft.com/office/powerpoint/2010/main" val="3644920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2C405677-4CA6-4AD5-94F9-E8E0806836EC}"/>
              </a:ext>
            </a:extLst>
          </p:cNvPr>
          <p:cNvSpPr/>
          <p:nvPr/>
        </p:nvSpPr>
        <p:spPr>
          <a:xfrm>
            <a:off x="190500" y="1846531"/>
            <a:ext cx="6390921" cy="484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30000"/>
              </a:lnSpc>
              <a:buFont typeface="Arial" panose="020B0604020202020204" pitchFamily="34" charset="0"/>
              <a:buChar char="•"/>
            </a:pPr>
            <a:r>
              <a:rPr lang="ja-JP" altLang="en-US" sz="1900" dirty="0">
                <a:solidFill>
                  <a:schemeClr val="tx1"/>
                </a:solidFill>
                <a:effectLst/>
                <a:latin typeface="+mn-ea"/>
                <a:cs typeface="Arial" panose="020B0604020202020204" pitchFamily="34" charset="0"/>
              </a:rPr>
              <a:t>大気中には地球を適度な温度に保ってくれる、二酸化炭素などの</a:t>
            </a:r>
            <a:r>
              <a:rPr lang="ja-JP" altLang="en-US" sz="1900" b="1" dirty="0">
                <a:solidFill>
                  <a:schemeClr val="tx1"/>
                </a:solidFill>
                <a:effectLst/>
                <a:latin typeface="+mn-ea"/>
                <a:cs typeface="Arial" panose="020B0604020202020204" pitchFamily="34" charset="0"/>
              </a:rPr>
              <a:t>「温室効果ガス」</a:t>
            </a:r>
            <a:r>
              <a:rPr lang="ja-JP" altLang="en-US" sz="1900" dirty="0">
                <a:solidFill>
                  <a:schemeClr val="tx1"/>
                </a:solidFill>
                <a:effectLst/>
                <a:latin typeface="+mn-ea"/>
                <a:cs typeface="Arial" panose="020B0604020202020204" pitchFamily="34" charset="0"/>
              </a:rPr>
              <a:t>が含まれている</a:t>
            </a:r>
            <a:r>
              <a:rPr lang="ja-JP" altLang="en-US" sz="1900" dirty="0" smtClean="0">
                <a:solidFill>
                  <a:schemeClr val="tx1"/>
                </a:solidFill>
                <a:effectLst/>
                <a:latin typeface="+mn-ea"/>
                <a:cs typeface="Arial" panose="020B0604020202020204" pitchFamily="34" charset="0"/>
              </a:rPr>
              <a:t>。</a:t>
            </a:r>
            <a:endParaRPr lang="en-US" altLang="ja-JP" sz="1900" dirty="0" smtClean="0">
              <a:solidFill>
                <a:schemeClr val="tx1"/>
              </a:solidFill>
              <a:effectLst/>
              <a:latin typeface="+mn-ea"/>
              <a:cs typeface="Arial" panose="020B0604020202020204" pitchFamily="34" charset="0"/>
            </a:endParaRPr>
          </a:p>
          <a:p>
            <a:pPr marL="360000">
              <a:lnSpc>
                <a:spcPct val="130000"/>
              </a:lnSpc>
            </a:pPr>
            <a:r>
              <a:rPr lang="vi-VN" altLang="ja-JP" sz="1900" smtClean="0">
                <a:solidFill>
                  <a:schemeClr val="tx1"/>
                </a:solidFill>
                <a:latin typeface="Times New Roman" pitchFamily="18" charset="0"/>
                <a:cs typeface="Times New Roman" pitchFamily="18" charset="0"/>
              </a:rPr>
              <a:t>Trong </a:t>
            </a:r>
            <a:r>
              <a:rPr lang="en-US" altLang="ja-JP" sz="1900" smtClean="0">
                <a:solidFill>
                  <a:schemeClr val="tx1"/>
                </a:solidFill>
                <a:latin typeface="Times New Roman" pitchFamily="18" charset="0"/>
                <a:cs typeface="Times New Roman" pitchFamily="18" charset="0"/>
              </a:rPr>
              <a:t>bầu </a:t>
            </a:r>
            <a:r>
              <a:rPr lang="en-US" altLang="ja-JP" sz="1900" err="1" smtClean="0">
                <a:solidFill>
                  <a:schemeClr val="tx1"/>
                </a:solidFill>
                <a:latin typeface="Times New Roman" pitchFamily="18" charset="0"/>
                <a:cs typeface="Times New Roman" pitchFamily="18" charset="0"/>
              </a:rPr>
              <a:t>khí</a:t>
            </a:r>
            <a:r>
              <a:rPr lang="en-US" altLang="ja-JP" sz="1900" smtClean="0">
                <a:solidFill>
                  <a:schemeClr val="tx1"/>
                </a:solidFill>
                <a:latin typeface="Times New Roman" pitchFamily="18" charset="0"/>
                <a:cs typeface="Times New Roman" pitchFamily="18" charset="0"/>
              </a:rPr>
              <a:t> quyển</a:t>
            </a:r>
            <a:r>
              <a:rPr lang="vi-VN" altLang="ja-JP" sz="1900" smtClean="0">
                <a:solidFill>
                  <a:schemeClr val="tx1"/>
                </a:solidFill>
                <a:latin typeface="Times New Roman" pitchFamily="18" charset="0"/>
                <a:cs typeface="Times New Roman" pitchFamily="18" charset="0"/>
              </a:rPr>
              <a:t> có chưa </a:t>
            </a:r>
            <a:r>
              <a:rPr lang="en-US" altLang="ja-JP" sz="1900" b="1" smtClean="0">
                <a:solidFill>
                  <a:schemeClr val="tx1"/>
                </a:solidFill>
                <a:latin typeface="Times New Roman" pitchFamily="18" charset="0"/>
                <a:cs typeface="Times New Roman" pitchFamily="18" charset="0"/>
              </a:rPr>
              <a:t>“</a:t>
            </a:r>
            <a:r>
              <a:rPr lang="en-US" altLang="ja-JP" sz="1900" b="1" dirty="0" err="1" smtClean="0">
                <a:solidFill>
                  <a:schemeClr val="tx1"/>
                </a:solidFill>
                <a:latin typeface="Times New Roman" pitchFamily="18" charset="0"/>
                <a:cs typeface="Times New Roman" pitchFamily="18" charset="0"/>
              </a:rPr>
              <a:t>Khí</a:t>
            </a:r>
            <a:r>
              <a:rPr lang="en-US" altLang="ja-JP" sz="1900" b="1" dirty="0" smtClean="0">
                <a:solidFill>
                  <a:schemeClr val="tx1"/>
                </a:solidFill>
                <a:latin typeface="Times New Roman" pitchFamily="18" charset="0"/>
                <a:cs typeface="Times New Roman" pitchFamily="18" charset="0"/>
              </a:rPr>
              <a:t> </a:t>
            </a:r>
            <a:r>
              <a:rPr lang="en-US" altLang="ja-JP" sz="1900" b="1" dirty="0" err="1" smtClean="0">
                <a:solidFill>
                  <a:schemeClr val="tx1"/>
                </a:solidFill>
                <a:latin typeface="Times New Roman" pitchFamily="18" charset="0"/>
                <a:cs typeface="Times New Roman" pitchFamily="18" charset="0"/>
              </a:rPr>
              <a:t>thải</a:t>
            </a:r>
            <a:r>
              <a:rPr lang="en-US" altLang="ja-JP" sz="1900" b="1" dirty="0" smtClean="0">
                <a:solidFill>
                  <a:schemeClr val="tx1"/>
                </a:solidFill>
                <a:latin typeface="Times New Roman" pitchFamily="18" charset="0"/>
                <a:cs typeface="Times New Roman" pitchFamily="18" charset="0"/>
              </a:rPr>
              <a:t> </a:t>
            </a:r>
            <a:r>
              <a:rPr lang="en-US" altLang="ja-JP" sz="1900" b="1" dirty="0" err="1" smtClean="0">
                <a:solidFill>
                  <a:schemeClr val="tx1"/>
                </a:solidFill>
                <a:latin typeface="Times New Roman" pitchFamily="18" charset="0"/>
                <a:cs typeface="Times New Roman" pitchFamily="18" charset="0"/>
              </a:rPr>
              <a:t>nhà</a:t>
            </a:r>
            <a:r>
              <a:rPr lang="en-US" altLang="ja-JP" sz="1900" b="1" dirty="0" smtClean="0">
                <a:solidFill>
                  <a:schemeClr val="tx1"/>
                </a:solidFill>
                <a:latin typeface="Times New Roman" pitchFamily="18" charset="0"/>
                <a:cs typeface="Times New Roman" pitchFamily="18" charset="0"/>
              </a:rPr>
              <a:t> </a:t>
            </a:r>
            <a:r>
              <a:rPr lang="en-US" altLang="ja-JP" sz="1900" b="1" dirty="0" err="1" smtClean="0">
                <a:solidFill>
                  <a:schemeClr val="tx1"/>
                </a:solidFill>
                <a:latin typeface="Times New Roman" pitchFamily="18" charset="0"/>
                <a:cs typeface="Times New Roman" pitchFamily="18" charset="0"/>
              </a:rPr>
              <a:t>kính</a:t>
            </a:r>
            <a:r>
              <a:rPr lang="en-US" altLang="ja-JP" sz="1900" b="1"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như</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là</a:t>
            </a:r>
            <a:r>
              <a:rPr lang="en-US" altLang="ja-JP" sz="1900" dirty="0" smtClean="0">
                <a:solidFill>
                  <a:schemeClr val="tx1"/>
                </a:solidFill>
                <a:latin typeface="Times New Roman" pitchFamily="18" charset="0"/>
                <a:cs typeface="Times New Roman" pitchFamily="18" charset="0"/>
              </a:rPr>
              <a:t> </a:t>
            </a:r>
            <a:r>
              <a:rPr lang="en-US" altLang="ja-JP" sz="1900" err="1" smtClean="0">
                <a:solidFill>
                  <a:schemeClr val="tx1"/>
                </a:solidFill>
                <a:latin typeface="Times New Roman" pitchFamily="18" charset="0"/>
                <a:cs typeface="Times New Roman" pitchFamily="18" charset="0"/>
              </a:rPr>
              <a:t>khí</a:t>
            </a:r>
            <a:r>
              <a:rPr lang="en-US" altLang="ja-JP" sz="1900" smtClean="0">
                <a:solidFill>
                  <a:schemeClr val="tx1"/>
                </a:solidFill>
                <a:latin typeface="Times New Roman" pitchFamily="18" charset="0"/>
                <a:cs typeface="Times New Roman" pitchFamily="18" charset="0"/>
              </a:rPr>
              <a:t> cacbonic</a:t>
            </a:r>
            <a:r>
              <a:rPr lang="vi-VN" altLang="ja-JP" sz="1900" smtClean="0">
                <a:solidFill>
                  <a:schemeClr val="tx1"/>
                </a:solidFill>
                <a:latin typeface="Times New Roman" pitchFamily="18" charset="0"/>
                <a:cs typeface="Times New Roman" pitchFamily="18" charset="0"/>
              </a:rPr>
              <a:t>, nó</a:t>
            </a:r>
            <a:r>
              <a:rPr lang="en-US" altLang="ja-JP" sz="1900" smtClean="0">
                <a:solidFill>
                  <a:schemeClr val="tx1"/>
                </a:solidFill>
                <a:latin typeface="Times New Roman" pitchFamily="18" charset="0"/>
                <a:cs typeface="Times New Roman" pitchFamily="18" charset="0"/>
              </a:rPr>
              <a:t> </a:t>
            </a:r>
            <a:r>
              <a:rPr lang="en-US" altLang="ja-JP" sz="1900" err="1" smtClean="0">
                <a:solidFill>
                  <a:schemeClr val="tx1"/>
                </a:solidFill>
                <a:latin typeface="Times New Roman" pitchFamily="18" charset="0"/>
                <a:cs typeface="Times New Roman" pitchFamily="18" charset="0"/>
              </a:rPr>
              <a:t>giúp</a:t>
            </a:r>
            <a:r>
              <a:rPr lang="en-US" altLang="ja-JP" sz="1900" smtClean="0">
                <a:solidFill>
                  <a:schemeClr val="tx1"/>
                </a:solidFill>
                <a:latin typeface="Times New Roman" pitchFamily="18" charset="0"/>
                <a:cs typeface="Times New Roman" pitchFamily="18" charset="0"/>
              </a:rPr>
              <a:t> cho </a:t>
            </a:r>
            <a:r>
              <a:rPr lang="vi-VN" altLang="ja-JP" sz="1900" smtClean="0">
                <a:solidFill>
                  <a:schemeClr val="tx1"/>
                </a:solidFill>
                <a:latin typeface="Times New Roman" pitchFamily="18" charset="0"/>
                <a:cs typeface="Times New Roman" pitchFamily="18" charset="0"/>
              </a:rPr>
              <a:t>nhiệt độ </a:t>
            </a:r>
            <a:r>
              <a:rPr lang="en-US" altLang="ja-JP" sz="1900" smtClean="0">
                <a:solidFill>
                  <a:schemeClr val="tx1"/>
                </a:solidFill>
                <a:latin typeface="Times New Roman" pitchFamily="18" charset="0"/>
                <a:cs typeface="Times New Roman" pitchFamily="18" charset="0"/>
              </a:rPr>
              <a:t>trái </a:t>
            </a:r>
            <a:r>
              <a:rPr lang="en-US" altLang="ja-JP" sz="1900" err="1" smtClean="0">
                <a:solidFill>
                  <a:schemeClr val="tx1"/>
                </a:solidFill>
                <a:latin typeface="Times New Roman" pitchFamily="18" charset="0"/>
                <a:cs typeface="Times New Roman" pitchFamily="18" charset="0"/>
              </a:rPr>
              <a:t>đất</a:t>
            </a:r>
            <a:r>
              <a:rPr lang="en-US" altLang="ja-JP" sz="1900" smtClean="0">
                <a:solidFill>
                  <a:schemeClr val="tx1"/>
                </a:solidFill>
                <a:latin typeface="Times New Roman" pitchFamily="18" charset="0"/>
                <a:cs typeface="Times New Roman" pitchFamily="18" charset="0"/>
              </a:rPr>
              <a:t> </a:t>
            </a:r>
            <a:r>
              <a:rPr lang="vi-VN" altLang="ja-JP" sz="1900" smtClean="0">
                <a:solidFill>
                  <a:schemeClr val="tx1"/>
                </a:solidFill>
                <a:latin typeface="Times New Roman" pitchFamily="18" charset="0"/>
                <a:cs typeface="Times New Roman" pitchFamily="18" charset="0"/>
              </a:rPr>
              <a:t>được duy trì ở mức độ </a:t>
            </a:r>
            <a:r>
              <a:rPr lang="en-US" altLang="ja-JP" sz="1900" smtClean="0">
                <a:solidFill>
                  <a:schemeClr val="tx1"/>
                </a:solidFill>
                <a:latin typeface="Times New Roman" pitchFamily="18" charset="0"/>
                <a:cs typeface="Times New Roman" pitchFamily="18" charset="0"/>
              </a:rPr>
              <a:t>phù </a:t>
            </a:r>
            <a:r>
              <a:rPr lang="en-US" altLang="ja-JP" sz="1900" err="1" smtClean="0">
                <a:solidFill>
                  <a:schemeClr val="tx1"/>
                </a:solidFill>
                <a:latin typeface="Times New Roman" pitchFamily="18" charset="0"/>
                <a:cs typeface="Times New Roman" pitchFamily="18" charset="0"/>
              </a:rPr>
              <a:t>hợp</a:t>
            </a:r>
            <a:r>
              <a:rPr lang="en-US" altLang="ja-JP" sz="1900" smtClean="0">
                <a:solidFill>
                  <a:schemeClr val="tx1"/>
                </a:solidFill>
                <a:latin typeface="Times New Roman" pitchFamily="18" charset="0"/>
                <a:cs typeface="Times New Roman" pitchFamily="18" charset="0"/>
              </a:rPr>
              <a:t>.</a:t>
            </a:r>
            <a:endParaRPr lang="vi-VN" altLang="ja-JP" sz="1900" smtClean="0">
              <a:solidFill>
                <a:schemeClr val="tx1"/>
              </a:solidFill>
              <a:latin typeface="Times New Roman" pitchFamily="18" charset="0"/>
              <a:cs typeface="Times New Roman" pitchFamily="18" charset="0"/>
            </a:endParaRPr>
          </a:p>
          <a:p>
            <a:pPr marL="360000">
              <a:lnSpc>
                <a:spcPct val="130000"/>
              </a:lnSpc>
            </a:pPr>
            <a:endParaRPr lang="en-US" altLang="ja-JP" sz="1900" dirty="0">
              <a:solidFill>
                <a:schemeClr val="tx1"/>
              </a:solidFill>
              <a:effectLst/>
              <a:latin typeface="Times New Roman" pitchFamily="18" charset="0"/>
              <a:cs typeface="Times New Roman" pitchFamily="18" charset="0"/>
            </a:endParaRPr>
          </a:p>
          <a:p>
            <a:pPr marL="342900" indent="-342900">
              <a:lnSpc>
                <a:spcPct val="130000"/>
              </a:lnSpc>
              <a:buFont typeface="Arial" panose="020B0604020202020204" pitchFamily="34" charset="0"/>
              <a:buChar char="•"/>
            </a:pPr>
            <a:r>
              <a:rPr lang="ja-JP" altLang="en-US" sz="1900" dirty="0">
                <a:solidFill>
                  <a:schemeClr val="tx1"/>
                </a:solidFill>
                <a:effectLst/>
                <a:latin typeface="+mn-ea"/>
                <a:cs typeface="Arial" panose="020B0604020202020204" pitchFamily="34" charset="0"/>
              </a:rPr>
              <a:t>近年石炭や石油などの化石燃料を大量に燃やしたことで大気中の二酸化炭素が増え、地球から熱が逃げられず、地球が必要以上に暖かくなってしまっている</a:t>
            </a:r>
            <a:r>
              <a:rPr lang="ja-JP" altLang="en-US" sz="1900" dirty="0" smtClean="0">
                <a:solidFill>
                  <a:schemeClr val="tx1"/>
                </a:solidFill>
                <a:effectLst/>
                <a:latin typeface="+mn-ea"/>
                <a:cs typeface="Arial" panose="020B0604020202020204" pitchFamily="34" charset="0"/>
              </a:rPr>
              <a:t>。</a:t>
            </a:r>
            <a:endParaRPr lang="en-US" altLang="ja-JP" sz="1900" dirty="0" smtClean="0">
              <a:solidFill>
                <a:schemeClr val="tx1"/>
              </a:solidFill>
              <a:effectLst/>
              <a:latin typeface="+mn-ea"/>
              <a:cs typeface="Arial" panose="020B0604020202020204" pitchFamily="34" charset="0"/>
            </a:endParaRPr>
          </a:p>
          <a:p>
            <a:pPr marL="360000">
              <a:lnSpc>
                <a:spcPct val="130000"/>
              </a:lnSpc>
            </a:pPr>
            <a:r>
              <a:rPr lang="en-US" altLang="ja-JP" sz="1900" dirty="0" err="1" smtClean="0">
                <a:solidFill>
                  <a:schemeClr val="tx1"/>
                </a:solidFill>
                <a:latin typeface="Times New Roman" pitchFamily="18" charset="0"/>
                <a:cs typeface="Times New Roman" pitchFamily="18" charset="0"/>
              </a:rPr>
              <a:t>Những</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năm</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gần</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đây</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khí</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cacbonic</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trong</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bầu</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khí</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quyển</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tăng</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lên</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vì</a:t>
            </a:r>
            <a:r>
              <a:rPr lang="en-US" altLang="ja-JP" sz="1900" dirty="0" smtClean="0">
                <a:solidFill>
                  <a:schemeClr val="tx1"/>
                </a:solidFill>
                <a:latin typeface="Times New Roman" pitchFamily="18" charset="0"/>
                <a:cs typeface="Times New Roman" pitchFamily="18" charset="0"/>
              </a:rPr>
              <a:t> </a:t>
            </a:r>
            <a:r>
              <a:rPr lang="en-US" altLang="ja-JP" sz="1900" err="1" smtClean="0">
                <a:solidFill>
                  <a:schemeClr val="tx1"/>
                </a:solidFill>
                <a:latin typeface="Times New Roman" pitchFamily="18" charset="0"/>
                <a:cs typeface="Times New Roman" pitchFamily="18" charset="0"/>
              </a:rPr>
              <a:t>đốt</a:t>
            </a:r>
            <a:r>
              <a:rPr lang="en-US" altLang="ja-JP" sz="1900" smtClean="0">
                <a:solidFill>
                  <a:schemeClr val="tx1"/>
                </a:solidFill>
                <a:latin typeface="Times New Roman" pitchFamily="18" charset="0"/>
                <a:cs typeface="Times New Roman" pitchFamily="18" charset="0"/>
              </a:rPr>
              <a:t> </a:t>
            </a:r>
            <a:r>
              <a:rPr lang="vi-VN" altLang="ja-JP" sz="1900" smtClean="0">
                <a:solidFill>
                  <a:schemeClr val="tx1"/>
                </a:solidFill>
                <a:latin typeface="Times New Roman" pitchFamily="18" charset="0"/>
                <a:cs typeface="Times New Roman" pitchFamily="18" charset="0"/>
              </a:rPr>
              <a:t>một </a:t>
            </a:r>
            <a:r>
              <a:rPr lang="en-US" altLang="ja-JP" sz="1900" smtClean="0">
                <a:solidFill>
                  <a:schemeClr val="tx1"/>
                </a:solidFill>
                <a:latin typeface="Times New Roman" pitchFamily="18" charset="0"/>
                <a:cs typeface="Times New Roman" pitchFamily="18" charset="0"/>
              </a:rPr>
              <a:t>lượng </a:t>
            </a:r>
            <a:r>
              <a:rPr lang="en-US" altLang="ja-JP" sz="1900" dirty="0" err="1" smtClean="0">
                <a:solidFill>
                  <a:schemeClr val="tx1"/>
                </a:solidFill>
                <a:latin typeface="Times New Roman" pitchFamily="18" charset="0"/>
                <a:cs typeface="Times New Roman" pitchFamily="18" charset="0"/>
              </a:rPr>
              <a:t>lớn</a:t>
            </a:r>
            <a:r>
              <a:rPr lang="en-US" altLang="ja-JP" sz="1900" dirty="0" smtClean="0">
                <a:solidFill>
                  <a:schemeClr val="tx1"/>
                </a:solidFill>
                <a:latin typeface="Times New Roman" pitchFamily="18" charset="0"/>
                <a:cs typeface="Times New Roman" pitchFamily="18" charset="0"/>
              </a:rPr>
              <a:t> than </a:t>
            </a:r>
            <a:r>
              <a:rPr lang="en-US" altLang="ja-JP" sz="1900" dirty="0" err="1" smtClean="0">
                <a:solidFill>
                  <a:schemeClr val="tx1"/>
                </a:solidFill>
                <a:latin typeface="Times New Roman" pitchFamily="18" charset="0"/>
                <a:cs typeface="Times New Roman" pitchFamily="18" charset="0"/>
              </a:rPr>
              <a:t>đá</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dầu</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thô</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nguyên</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liệu</a:t>
            </a:r>
            <a:r>
              <a:rPr lang="en-US" altLang="ja-JP" sz="1900" dirty="0" smtClean="0">
                <a:solidFill>
                  <a:schemeClr val="tx1"/>
                </a:solidFill>
                <a:latin typeface="Times New Roman" pitchFamily="18" charset="0"/>
                <a:cs typeface="Times New Roman" pitchFamily="18" charset="0"/>
              </a:rPr>
              <a:t> </a:t>
            </a:r>
            <a:r>
              <a:rPr lang="en-US" altLang="ja-JP" sz="1900" err="1" smtClean="0">
                <a:solidFill>
                  <a:schemeClr val="tx1"/>
                </a:solidFill>
                <a:latin typeface="Times New Roman" pitchFamily="18" charset="0"/>
                <a:cs typeface="Times New Roman" pitchFamily="18" charset="0"/>
              </a:rPr>
              <a:t>hóa</a:t>
            </a:r>
            <a:r>
              <a:rPr lang="en-US" altLang="ja-JP" sz="1900" smtClean="0">
                <a:solidFill>
                  <a:schemeClr val="tx1"/>
                </a:solidFill>
                <a:latin typeface="Times New Roman" pitchFamily="18" charset="0"/>
                <a:cs typeface="Times New Roman" pitchFamily="18" charset="0"/>
              </a:rPr>
              <a:t> thạch</a:t>
            </a:r>
            <a:r>
              <a:rPr lang="vi-VN" altLang="ja-JP" sz="1900" smtClean="0">
                <a:solidFill>
                  <a:schemeClr val="tx1"/>
                </a:solidFill>
                <a:latin typeface="Times New Roman" pitchFamily="18" charset="0"/>
                <a:cs typeface="Times New Roman" pitchFamily="18" charset="0"/>
              </a:rPr>
              <a:t>,</a:t>
            </a:r>
            <a:r>
              <a:rPr lang="en-US" altLang="ja-JP" sz="1900" smtClean="0">
                <a:solidFill>
                  <a:schemeClr val="tx1"/>
                </a:solidFill>
                <a:latin typeface="Times New Roman" pitchFamily="18" charset="0"/>
                <a:cs typeface="Times New Roman" pitchFamily="18" charset="0"/>
              </a:rPr>
              <a:t> dẫn </a:t>
            </a:r>
            <a:r>
              <a:rPr lang="en-US" altLang="ja-JP" sz="1900" dirty="0" err="1" smtClean="0">
                <a:solidFill>
                  <a:schemeClr val="tx1"/>
                </a:solidFill>
                <a:latin typeface="Times New Roman" pitchFamily="18" charset="0"/>
                <a:cs typeface="Times New Roman" pitchFamily="18" charset="0"/>
              </a:rPr>
              <a:t>đến</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trái</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đất</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nóng</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lên</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hơn</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mức</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cần</a:t>
            </a:r>
            <a:r>
              <a:rPr lang="en-US" altLang="ja-JP" sz="1900" dirty="0" smtClean="0">
                <a:solidFill>
                  <a:schemeClr val="tx1"/>
                </a:solidFill>
                <a:latin typeface="Times New Roman" pitchFamily="18" charset="0"/>
                <a:cs typeface="Times New Roman" pitchFamily="18" charset="0"/>
              </a:rPr>
              <a:t> </a:t>
            </a:r>
            <a:r>
              <a:rPr lang="en-US" altLang="ja-JP" sz="1900" err="1" smtClean="0">
                <a:solidFill>
                  <a:schemeClr val="tx1"/>
                </a:solidFill>
                <a:latin typeface="Times New Roman" pitchFamily="18" charset="0"/>
                <a:cs typeface="Times New Roman" pitchFamily="18" charset="0"/>
              </a:rPr>
              <a:t>thiết</a:t>
            </a:r>
            <a:r>
              <a:rPr lang="en-US" altLang="ja-JP" sz="1900" smtClean="0">
                <a:solidFill>
                  <a:schemeClr val="tx1"/>
                </a:solidFill>
                <a:latin typeface="Times New Roman" pitchFamily="18" charset="0"/>
                <a:cs typeface="Times New Roman" pitchFamily="18" charset="0"/>
              </a:rPr>
              <a:t> </a:t>
            </a:r>
            <a:r>
              <a:rPr lang="vi-VN" altLang="ja-JP" sz="1900" smtClean="0">
                <a:solidFill>
                  <a:schemeClr val="tx1"/>
                </a:solidFill>
                <a:latin typeface="Times New Roman" pitchFamily="18" charset="0"/>
                <a:cs typeface="Times New Roman" pitchFamily="18" charset="0"/>
              </a:rPr>
              <a:t>và </a:t>
            </a:r>
            <a:r>
              <a:rPr lang="en-US" altLang="ja-JP" sz="1900" smtClean="0">
                <a:solidFill>
                  <a:schemeClr val="tx1"/>
                </a:solidFill>
                <a:latin typeface="Times New Roman" pitchFamily="18" charset="0"/>
                <a:cs typeface="Times New Roman" pitchFamily="18" charset="0"/>
              </a:rPr>
              <a:t>do </a:t>
            </a:r>
            <a:r>
              <a:rPr lang="en-US" altLang="ja-JP" sz="1900" dirty="0" err="1" smtClean="0">
                <a:solidFill>
                  <a:schemeClr val="tx1"/>
                </a:solidFill>
                <a:latin typeface="Times New Roman" pitchFamily="18" charset="0"/>
                <a:cs typeface="Times New Roman" pitchFamily="18" charset="0"/>
              </a:rPr>
              <a:t>chúng</a:t>
            </a:r>
            <a:r>
              <a:rPr lang="en-US" altLang="ja-JP" sz="1900" dirty="0" smtClean="0">
                <a:solidFill>
                  <a:schemeClr val="tx1"/>
                </a:solidFill>
                <a:latin typeface="Times New Roman" pitchFamily="18" charset="0"/>
                <a:cs typeface="Times New Roman" pitchFamily="18" charset="0"/>
              </a:rPr>
              <a:t> ta </a:t>
            </a:r>
            <a:r>
              <a:rPr lang="en-US" altLang="ja-JP" sz="1900" dirty="0" err="1" smtClean="0">
                <a:solidFill>
                  <a:schemeClr val="tx1"/>
                </a:solidFill>
                <a:latin typeface="Times New Roman" pitchFamily="18" charset="0"/>
                <a:cs typeface="Times New Roman" pitchFamily="18" charset="0"/>
              </a:rPr>
              <a:t>không</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thể</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giảm</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nhiệt</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độ</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trái</a:t>
            </a:r>
            <a:r>
              <a:rPr lang="en-US" altLang="ja-JP" sz="1900" dirty="0" smtClean="0">
                <a:solidFill>
                  <a:schemeClr val="tx1"/>
                </a:solidFill>
                <a:latin typeface="Times New Roman" pitchFamily="18" charset="0"/>
                <a:cs typeface="Times New Roman" pitchFamily="18" charset="0"/>
              </a:rPr>
              <a:t> </a:t>
            </a:r>
            <a:r>
              <a:rPr lang="en-US" altLang="ja-JP" sz="1900" dirty="0" err="1" smtClean="0">
                <a:solidFill>
                  <a:schemeClr val="tx1"/>
                </a:solidFill>
                <a:latin typeface="Times New Roman" pitchFamily="18" charset="0"/>
                <a:cs typeface="Times New Roman" pitchFamily="18" charset="0"/>
              </a:rPr>
              <a:t>đất</a:t>
            </a:r>
            <a:r>
              <a:rPr lang="en-US" altLang="ja-JP" sz="1900" dirty="0" smtClean="0">
                <a:solidFill>
                  <a:schemeClr val="tx1"/>
                </a:solidFill>
                <a:latin typeface="Times New Roman" pitchFamily="18" charset="0"/>
                <a:cs typeface="Times New Roman" pitchFamily="18" charset="0"/>
              </a:rPr>
              <a:t>.</a:t>
            </a:r>
            <a:endParaRPr lang="en-US" altLang="ja-JP" sz="1900" dirty="0">
              <a:solidFill>
                <a:schemeClr val="tx1"/>
              </a:solidFill>
              <a:effectLst/>
              <a:latin typeface="Times New Roman" pitchFamily="18" charset="0"/>
              <a:cs typeface="Times New Roman" pitchFamily="18" charset="0"/>
            </a:endParaRPr>
          </a:p>
        </p:txBody>
      </p:sp>
      <p:sp>
        <p:nvSpPr>
          <p:cNvPr id="13" name="正方形/長方形 12">
            <a:extLst>
              <a:ext uri="{FF2B5EF4-FFF2-40B4-BE49-F238E27FC236}">
                <a16:creationId xmlns:a16="http://schemas.microsoft.com/office/drawing/2014/main" xmlns="" id="{F1AF4BE1-BB47-4B24-8F63-3B48A1E3F018}"/>
              </a:ext>
            </a:extLst>
          </p:cNvPr>
          <p:cNvSpPr/>
          <p:nvPr/>
        </p:nvSpPr>
        <p:spPr>
          <a:xfrm>
            <a:off x="7535243" y="1051555"/>
            <a:ext cx="4436714" cy="496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a:solidFill>
                  <a:schemeClr val="tx1"/>
                </a:solidFill>
                <a:effectLst/>
                <a:latin typeface="Times New Roman" pitchFamily="18" charset="0"/>
                <a:ea typeface="ＭＳ ゴシック" panose="020B0609070205080204" pitchFamily="49" charset="-128"/>
                <a:cs typeface="Times New Roman" pitchFamily="18" charset="0"/>
              </a:rPr>
              <a:t>温室効果ガスの種</a:t>
            </a:r>
            <a:r>
              <a:rPr lang="ja-JP" altLang="en-US" b="1" dirty="0" smtClean="0">
                <a:solidFill>
                  <a:schemeClr val="tx1"/>
                </a:solidFill>
                <a:effectLst/>
                <a:latin typeface="Times New Roman" pitchFamily="18" charset="0"/>
                <a:ea typeface="ＭＳ ゴシック" panose="020B0609070205080204" pitchFamily="49" charset="-128"/>
                <a:cs typeface="Times New Roman" pitchFamily="18" charset="0"/>
              </a:rPr>
              <a:t>類</a:t>
            </a:r>
            <a:endParaRPr lang="en-US" altLang="ja-JP" b="1" dirty="0" smtClean="0">
              <a:solidFill>
                <a:schemeClr val="tx1"/>
              </a:solidFill>
              <a:effectLst/>
              <a:latin typeface="Times New Roman" pitchFamily="18" charset="0"/>
              <a:ea typeface="ＭＳ ゴシック" panose="020B0609070205080204" pitchFamily="49" charset="-128"/>
              <a:cs typeface="Times New Roman" pitchFamily="18" charset="0"/>
            </a:endParaRPr>
          </a:p>
          <a:p>
            <a:pPr algn="ctr"/>
            <a:r>
              <a:rPr lang="en-US" altLang="ja-JP" b="1" dirty="0" err="1" smtClean="0">
                <a:solidFill>
                  <a:schemeClr val="tx1"/>
                </a:solidFill>
                <a:latin typeface="Times New Roman" pitchFamily="18" charset="0"/>
                <a:ea typeface="ＭＳ ゴシック" panose="020B0609070205080204" pitchFamily="49" charset="-128"/>
                <a:cs typeface="Times New Roman" pitchFamily="18" charset="0"/>
              </a:rPr>
              <a:t>Các</a:t>
            </a:r>
            <a:r>
              <a:rPr lang="en-US" altLang="ja-JP" b="1"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b="1" err="1" smtClean="0">
                <a:solidFill>
                  <a:schemeClr val="tx1"/>
                </a:solidFill>
                <a:latin typeface="Times New Roman" pitchFamily="18" charset="0"/>
                <a:ea typeface="ＭＳ ゴシック" panose="020B0609070205080204" pitchFamily="49" charset="-128"/>
                <a:cs typeface="Times New Roman" pitchFamily="18" charset="0"/>
              </a:rPr>
              <a:t>loại</a:t>
            </a:r>
            <a:r>
              <a:rPr lang="en-US" altLang="ja-JP" b="1" smtClean="0">
                <a:solidFill>
                  <a:schemeClr val="tx1"/>
                </a:solidFill>
                <a:latin typeface="Times New Roman" pitchFamily="18" charset="0"/>
                <a:ea typeface="ＭＳ ゴシック" panose="020B0609070205080204" pitchFamily="49" charset="-128"/>
                <a:cs typeface="Times New Roman" pitchFamily="18" charset="0"/>
              </a:rPr>
              <a:t> khí</a:t>
            </a:r>
            <a:r>
              <a:rPr lang="vi-VN" altLang="ja-JP" b="1" smtClean="0">
                <a:solidFill>
                  <a:schemeClr val="tx1"/>
                </a:solidFill>
                <a:latin typeface="Times New Roman" pitchFamily="18" charset="0"/>
                <a:ea typeface="ＭＳ ゴシック" panose="020B0609070205080204" pitchFamily="49" charset="-128"/>
                <a:cs typeface="Times New Roman" pitchFamily="18" charset="0"/>
              </a:rPr>
              <a:t> gây</a:t>
            </a:r>
            <a:r>
              <a:rPr lang="en-US" altLang="ja-JP" b="1"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b="1" dirty="0" err="1" smtClean="0">
                <a:solidFill>
                  <a:schemeClr val="tx1"/>
                </a:solidFill>
                <a:latin typeface="Times New Roman" pitchFamily="18" charset="0"/>
                <a:ea typeface="ＭＳ ゴシック" panose="020B0609070205080204" pitchFamily="49" charset="-128"/>
                <a:cs typeface="Times New Roman" pitchFamily="18" charset="0"/>
              </a:rPr>
              <a:t>hiệu</a:t>
            </a:r>
            <a:r>
              <a:rPr lang="en-US" altLang="ja-JP" b="1"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b="1" dirty="0" err="1" smtClean="0">
                <a:solidFill>
                  <a:schemeClr val="tx1"/>
                </a:solidFill>
                <a:latin typeface="Times New Roman" pitchFamily="18" charset="0"/>
                <a:ea typeface="ＭＳ ゴシック" panose="020B0609070205080204" pitchFamily="49" charset="-128"/>
                <a:cs typeface="Times New Roman" pitchFamily="18" charset="0"/>
              </a:rPr>
              <a:t>ứng</a:t>
            </a:r>
            <a:r>
              <a:rPr lang="en-US" altLang="ja-JP" b="1"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b="1" dirty="0" err="1" smtClean="0">
                <a:solidFill>
                  <a:schemeClr val="tx1"/>
                </a:solidFill>
                <a:latin typeface="Times New Roman" pitchFamily="18" charset="0"/>
                <a:ea typeface="ＭＳ ゴシック" panose="020B0609070205080204" pitchFamily="49" charset="-128"/>
                <a:cs typeface="Times New Roman" pitchFamily="18" charset="0"/>
              </a:rPr>
              <a:t>nhà</a:t>
            </a:r>
            <a:r>
              <a:rPr lang="en-US" altLang="ja-JP" b="1"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b="1" dirty="0" err="1" smtClean="0">
                <a:solidFill>
                  <a:schemeClr val="tx1"/>
                </a:solidFill>
                <a:latin typeface="Times New Roman" pitchFamily="18" charset="0"/>
                <a:ea typeface="ＭＳ ゴシック" panose="020B0609070205080204" pitchFamily="49" charset="-128"/>
                <a:cs typeface="Times New Roman" pitchFamily="18" charset="0"/>
              </a:rPr>
              <a:t>kính</a:t>
            </a:r>
            <a:endParaRPr lang="en-US" altLang="ja-JP" b="1" dirty="0">
              <a:solidFill>
                <a:schemeClr val="tx1"/>
              </a:solidFill>
              <a:effectLst/>
              <a:latin typeface="Times New Roman" pitchFamily="18" charset="0"/>
              <a:ea typeface="ＭＳ ゴシック" panose="020B0609070205080204" pitchFamily="49" charset="-128"/>
              <a:cs typeface="Times New Roman" pitchFamily="18" charset="0"/>
            </a:endParaRPr>
          </a:p>
        </p:txBody>
      </p:sp>
      <p:sp>
        <p:nvSpPr>
          <p:cNvPr id="9" name="正方形/長方形 8">
            <a:extLst>
              <a:ext uri="{FF2B5EF4-FFF2-40B4-BE49-F238E27FC236}">
                <a16:creationId xmlns:a16="http://schemas.microsoft.com/office/drawing/2014/main" xmlns="" id="{E0A4F256-8F9B-4055-8419-10970794DDEA}"/>
              </a:ext>
            </a:extLst>
          </p:cNvPr>
          <p:cNvSpPr/>
          <p:nvPr/>
        </p:nvSpPr>
        <p:spPr>
          <a:xfrm>
            <a:off x="0" y="-4711"/>
            <a:ext cx="12192000" cy="1101212"/>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chemeClr val="bg1"/>
                </a:solidFill>
                <a:effectLst/>
                <a:latin typeface="+mn-ea"/>
                <a:cs typeface="Arial" panose="020B0604020202020204" pitchFamily="34" charset="0"/>
              </a:rPr>
              <a:t>　</a:t>
            </a:r>
            <a:r>
              <a:rPr lang="en-US" altLang="ja-JP" sz="3200" b="1" dirty="0" smtClean="0">
                <a:solidFill>
                  <a:schemeClr val="bg1"/>
                </a:solidFill>
                <a:effectLst/>
                <a:latin typeface="+mn-ea"/>
                <a:cs typeface="Arial" panose="020B0604020202020204" pitchFamily="34" charset="0"/>
              </a:rPr>
              <a:t>A</a:t>
            </a:r>
            <a:r>
              <a:rPr lang="ja-JP" altLang="en-US" sz="3200" b="1" dirty="0" smtClean="0">
                <a:solidFill>
                  <a:schemeClr val="bg1"/>
                </a:solidFill>
                <a:latin typeface="+mn-ea"/>
                <a:cs typeface="Arial" panose="020B0604020202020204" pitchFamily="34" charset="0"/>
              </a:rPr>
              <a:t>３．</a:t>
            </a:r>
            <a:r>
              <a:rPr lang="ja-JP" altLang="en-US" sz="3200" b="1" dirty="0" smtClean="0">
                <a:solidFill>
                  <a:schemeClr val="bg1"/>
                </a:solidFill>
                <a:effectLst/>
                <a:latin typeface="+mn-ea"/>
                <a:cs typeface="Arial" panose="020B0604020202020204" pitchFamily="34" charset="0"/>
              </a:rPr>
              <a:t>③二酸化炭素</a:t>
            </a:r>
            <a:endParaRPr lang="en-US" altLang="ja-JP" sz="3200" b="1" dirty="0" smtClean="0">
              <a:solidFill>
                <a:schemeClr val="bg1"/>
              </a:solidFill>
              <a:effectLst/>
              <a:latin typeface="+mn-ea"/>
              <a:cs typeface="Arial" panose="020B0604020202020204" pitchFamily="34" charset="0"/>
            </a:endParaRPr>
          </a:p>
          <a:p>
            <a:r>
              <a:rPr lang="ja-JP" altLang="en-US" sz="3200" b="1" dirty="0">
                <a:solidFill>
                  <a:schemeClr val="bg1"/>
                </a:solidFill>
                <a:latin typeface="+mn-ea"/>
                <a:cs typeface="Arial" panose="020B0604020202020204" pitchFamily="34" charset="0"/>
              </a:rPr>
              <a:t>　</a:t>
            </a:r>
            <a:r>
              <a:rPr lang="en-US" altLang="ja-JP" sz="3200" b="1" dirty="0">
                <a:solidFill>
                  <a:schemeClr val="bg1"/>
                </a:solidFill>
                <a:latin typeface="+mn-ea"/>
                <a:cs typeface="Arial" panose="020B0604020202020204" pitchFamily="34" charset="0"/>
              </a:rPr>
              <a:t>A</a:t>
            </a:r>
            <a:r>
              <a:rPr lang="ja-JP" altLang="en-US" sz="3200" b="1" dirty="0">
                <a:solidFill>
                  <a:schemeClr val="bg1"/>
                </a:solidFill>
                <a:latin typeface="+mn-ea"/>
                <a:cs typeface="Arial" panose="020B0604020202020204" pitchFamily="34" charset="0"/>
              </a:rPr>
              <a:t>３</a:t>
            </a:r>
            <a:r>
              <a:rPr lang="ja-JP" altLang="en-US" sz="3200" b="1" dirty="0" smtClean="0">
                <a:solidFill>
                  <a:schemeClr val="bg1"/>
                </a:solidFill>
                <a:latin typeface="+mn-ea"/>
                <a:cs typeface="Arial" panose="020B0604020202020204" pitchFamily="34" charset="0"/>
              </a:rPr>
              <a:t>．</a:t>
            </a:r>
            <a:r>
              <a:rPr lang="ja-JP" altLang="en-US" sz="3200" b="1" dirty="0">
                <a:solidFill>
                  <a:schemeClr val="bg1"/>
                </a:solidFill>
                <a:latin typeface="+mn-ea"/>
                <a:cs typeface="Arial" panose="020B0604020202020204" pitchFamily="34" charset="0"/>
              </a:rPr>
              <a:t> </a:t>
            </a:r>
            <a:r>
              <a:rPr lang="ja-JP" altLang="en-US" sz="3200" b="1" dirty="0" smtClean="0">
                <a:solidFill>
                  <a:schemeClr val="bg1"/>
                </a:solidFill>
                <a:latin typeface="+mn-ea"/>
                <a:cs typeface="Arial" panose="020B0604020202020204" pitchFamily="34" charset="0"/>
              </a:rPr>
              <a:t>③ </a:t>
            </a:r>
            <a:r>
              <a:rPr lang="en-US" altLang="ja-JP" sz="3200" dirty="0" err="1" smtClean="0">
                <a:solidFill>
                  <a:schemeClr val="bg1"/>
                </a:solidFill>
                <a:latin typeface="Times New Roman" pitchFamily="18" charset="0"/>
                <a:cs typeface="Times New Roman" pitchFamily="18" charset="0"/>
              </a:rPr>
              <a:t>Khí</a:t>
            </a:r>
            <a:r>
              <a:rPr lang="en-US" altLang="ja-JP" sz="3200" dirty="0" smtClean="0">
                <a:solidFill>
                  <a:schemeClr val="bg1"/>
                </a:solidFill>
                <a:latin typeface="Times New Roman" pitchFamily="18" charset="0"/>
                <a:cs typeface="Times New Roman" pitchFamily="18" charset="0"/>
              </a:rPr>
              <a:t> </a:t>
            </a:r>
            <a:r>
              <a:rPr lang="en-US" altLang="ja-JP" sz="3200" dirty="0" err="1" smtClean="0">
                <a:solidFill>
                  <a:schemeClr val="bg1"/>
                </a:solidFill>
                <a:latin typeface="Times New Roman" pitchFamily="18" charset="0"/>
                <a:cs typeface="Times New Roman" pitchFamily="18" charset="0"/>
              </a:rPr>
              <a:t>cacbonic</a:t>
            </a:r>
            <a:endParaRPr lang="en-US" altLang="ja-JP" sz="3200" dirty="0">
              <a:solidFill>
                <a:schemeClr val="bg1"/>
              </a:solidFill>
              <a:latin typeface="Times New Roman" pitchFamily="18" charset="0"/>
              <a:cs typeface="Times New Roman" pitchFamily="18" charset="0"/>
            </a:endParaRPr>
          </a:p>
        </p:txBody>
      </p:sp>
      <p:sp>
        <p:nvSpPr>
          <p:cNvPr id="10" name="正方形/長方形 9">
            <a:extLst>
              <a:ext uri="{FF2B5EF4-FFF2-40B4-BE49-F238E27FC236}">
                <a16:creationId xmlns:a16="http://schemas.microsoft.com/office/drawing/2014/main" xmlns="" id="{41504155-4AA9-4105-946A-F4F62FFBA17A}"/>
              </a:ext>
            </a:extLst>
          </p:cNvPr>
          <p:cNvSpPr/>
          <p:nvPr/>
        </p:nvSpPr>
        <p:spPr>
          <a:xfrm>
            <a:off x="497808" y="1215512"/>
            <a:ext cx="4391691" cy="58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mn-ea"/>
                <a:cs typeface="Arial" panose="020B0604020202020204" pitchFamily="34" charset="0"/>
              </a:rPr>
              <a:t>＜解説</a:t>
            </a:r>
            <a:r>
              <a:rPr lang="ja-JP" altLang="en-US" sz="2400" dirty="0" smtClean="0">
                <a:solidFill>
                  <a:schemeClr val="tx1"/>
                </a:solidFill>
                <a:latin typeface="+mn-ea"/>
                <a:cs typeface="Arial" panose="020B0604020202020204" pitchFamily="34" charset="0"/>
              </a:rPr>
              <a:t>＞</a:t>
            </a:r>
            <a:r>
              <a:rPr lang="en-US" altLang="ja-JP" sz="2400" dirty="0" smtClean="0">
                <a:solidFill>
                  <a:schemeClr val="tx1"/>
                </a:solidFill>
                <a:latin typeface="Times New Roman" pitchFamily="18" charset="0"/>
                <a:cs typeface="Times New Roman" pitchFamily="18" charset="0"/>
              </a:rPr>
              <a:t>&lt;</a:t>
            </a:r>
            <a:r>
              <a:rPr lang="en-US" altLang="ja-JP" sz="2400" dirty="0" err="1">
                <a:solidFill>
                  <a:schemeClr val="tx1"/>
                </a:solidFill>
                <a:latin typeface="Times New Roman" pitchFamily="18" charset="0"/>
                <a:cs typeface="Times New Roman" pitchFamily="18" charset="0"/>
              </a:rPr>
              <a:t>G</a:t>
            </a:r>
            <a:r>
              <a:rPr lang="en-US" altLang="ja-JP" sz="2400" dirty="0" err="1" smtClean="0">
                <a:solidFill>
                  <a:schemeClr val="tx1"/>
                </a:solidFill>
                <a:latin typeface="Times New Roman" pitchFamily="18" charset="0"/>
                <a:cs typeface="Times New Roman" pitchFamily="18" charset="0"/>
              </a:rPr>
              <a:t>iải</a:t>
            </a:r>
            <a:r>
              <a:rPr lang="en-US" altLang="ja-JP" sz="2400" dirty="0" smtClean="0">
                <a:solidFill>
                  <a:schemeClr val="tx1"/>
                </a:solidFill>
                <a:latin typeface="Times New Roman" pitchFamily="18" charset="0"/>
                <a:cs typeface="Times New Roman" pitchFamily="18" charset="0"/>
              </a:rPr>
              <a:t> </a:t>
            </a:r>
            <a:r>
              <a:rPr lang="en-US" altLang="ja-JP" sz="2400" dirty="0" err="1" smtClean="0">
                <a:solidFill>
                  <a:schemeClr val="tx1"/>
                </a:solidFill>
                <a:latin typeface="Times New Roman" pitchFamily="18" charset="0"/>
                <a:cs typeface="Times New Roman" pitchFamily="18" charset="0"/>
              </a:rPr>
              <a:t>thích</a:t>
            </a:r>
            <a:r>
              <a:rPr lang="en-US" altLang="ja-JP" sz="2400" dirty="0" smtClean="0">
                <a:solidFill>
                  <a:schemeClr val="tx1"/>
                </a:solidFill>
                <a:latin typeface="Times New Roman" pitchFamily="18" charset="0"/>
                <a:cs typeface="Times New Roman" pitchFamily="18" charset="0"/>
              </a:rPr>
              <a:t>&gt;</a:t>
            </a:r>
            <a:endParaRPr lang="en-US" altLang="ja-JP" sz="2400" dirty="0">
              <a:solidFill>
                <a:schemeClr val="tx1"/>
              </a:solidFill>
              <a:effectLst/>
              <a:latin typeface="Times New Roman" pitchFamily="18" charset="0"/>
              <a:cs typeface="Times New Roman" pitchFamily="18" charset="0"/>
            </a:endParaRPr>
          </a:p>
        </p:txBody>
      </p:sp>
      <p:sp>
        <p:nvSpPr>
          <p:cNvPr id="15" name="正方形/長方形 14">
            <a:extLst>
              <a:ext uri="{FF2B5EF4-FFF2-40B4-BE49-F238E27FC236}">
                <a16:creationId xmlns:a16="http://schemas.microsoft.com/office/drawing/2014/main" xmlns="" id="{E9EDECAF-9453-4696-B5A2-8CC5C9CD094E}"/>
              </a:ext>
            </a:extLst>
          </p:cNvPr>
          <p:cNvSpPr/>
          <p:nvPr/>
        </p:nvSpPr>
        <p:spPr>
          <a:xfrm>
            <a:off x="7389628" y="6211639"/>
            <a:ext cx="4876800" cy="54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1"/>
            <a:r>
              <a:rPr lang="en-US" altLang="ja-JP" sz="1200" b="1" dirty="0" smtClean="0">
                <a:solidFill>
                  <a:schemeClr val="tx1"/>
                </a:solidFill>
                <a:latin typeface="+mn-ea"/>
                <a:cs typeface="Arial" panose="020B0604020202020204" pitchFamily="34" charset="0"/>
              </a:rPr>
              <a:t>(</a:t>
            </a:r>
            <a:r>
              <a:rPr lang="ja-JP" altLang="en-US" sz="1200" b="1" dirty="0" smtClean="0">
                <a:solidFill>
                  <a:schemeClr val="tx1"/>
                </a:solidFill>
                <a:latin typeface="+mn-ea"/>
                <a:cs typeface="Arial" panose="020B0604020202020204" pitchFamily="34" charset="0"/>
              </a:rPr>
              <a:t>引用</a:t>
            </a:r>
            <a:r>
              <a:rPr lang="en-US" altLang="ja-JP" sz="1200" b="1" dirty="0" smtClean="0">
                <a:solidFill>
                  <a:schemeClr val="tx1"/>
                </a:solidFill>
                <a:latin typeface="+mn-ea"/>
                <a:cs typeface="Arial" panose="020B0604020202020204" pitchFamily="34" charset="0"/>
              </a:rPr>
              <a:t>) (</a:t>
            </a:r>
            <a:r>
              <a:rPr lang="en-US" altLang="ja-JP" sz="1200" b="1" dirty="0" err="1" smtClean="0">
                <a:solidFill>
                  <a:schemeClr val="tx1"/>
                </a:solidFill>
                <a:latin typeface="+mn-ea"/>
                <a:cs typeface="Arial" panose="020B0604020202020204" pitchFamily="34" charset="0"/>
              </a:rPr>
              <a:t>trích</a:t>
            </a:r>
            <a:r>
              <a:rPr lang="en-US" altLang="ja-JP" sz="1200" b="1" dirty="0" smtClean="0">
                <a:solidFill>
                  <a:schemeClr val="tx1"/>
                </a:solidFill>
                <a:latin typeface="+mn-ea"/>
                <a:cs typeface="Arial" panose="020B0604020202020204" pitchFamily="34" charset="0"/>
              </a:rPr>
              <a:t> </a:t>
            </a:r>
            <a:r>
              <a:rPr lang="en-US" altLang="ja-JP" sz="1200" b="1" dirty="0" err="1" smtClean="0">
                <a:solidFill>
                  <a:schemeClr val="tx1"/>
                </a:solidFill>
                <a:latin typeface="+mn-ea"/>
                <a:cs typeface="Arial" panose="020B0604020202020204" pitchFamily="34" charset="0"/>
              </a:rPr>
              <a:t>dẫn</a:t>
            </a:r>
            <a:r>
              <a:rPr lang="en-US" altLang="ja-JP" sz="1200" b="1" dirty="0" smtClean="0">
                <a:solidFill>
                  <a:schemeClr val="tx1"/>
                </a:solidFill>
                <a:latin typeface="+mn-ea"/>
                <a:cs typeface="Arial" panose="020B0604020202020204" pitchFamily="34" charset="0"/>
              </a:rPr>
              <a:t>)</a:t>
            </a:r>
            <a:endParaRPr lang="en-US" altLang="ja-JP" sz="1200" b="1" dirty="0">
              <a:solidFill>
                <a:schemeClr val="tx1"/>
              </a:solidFill>
              <a:latin typeface="+mn-ea"/>
              <a:cs typeface="Arial" panose="020B0604020202020204" pitchFamily="34" charset="0"/>
            </a:endParaRPr>
          </a:p>
          <a:p>
            <a:pPr latinLnBrk="1"/>
            <a:r>
              <a:rPr lang="ja-JP" altLang="en-US" sz="1200" dirty="0">
                <a:solidFill>
                  <a:schemeClr val="tx1"/>
                </a:solidFill>
                <a:latin typeface="+mn-ea"/>
                <a:cs typeface="Arial" panose="020B0604020202020204" pitchFamily="34" charset="0"/>
              </a:rPr>
              <a:t>気象庁：温室効果ガスの種類</a:t>
            </a:r>
            <a:r>
              <a:rPr lang="en-US" altLang="ja-JP" sz="1200" i="0" dirty="0">
                <a:solidFill>
                  <a:schemeClr val="tx1"/>
                </a:solidFill>
                <a:effectLst/>
                <a:latin typeface="+mn-ea"/>
              </a:rPr>
              <a:t>, </a:t>
            </a:r>
            <a:r>
              <a:rPr lang="ja-JP" altLang="en-US" sz="1200" dirty="0">
                <a:solidFill>
                  <a:schemeClr val="tx1"/>
                </a:solidFill>
                <a:latin typeface="+mn-ea"/>
                <a:cs typeface="Arial" panose="020B0604020202020204" pitchFamily="34" charset="0"/>
              </a:rPr>
              <a:t>最終閲覧日</a:t>
            </a:r>
            <a:r>
              <a:rPr lang="en-US" altLang="ja-JP" sz="1200" dirty="0">
                <a:solidFill>
                  <a:schemeClr val="tx1"/>
                </a:solidFill>
                <a:latin typeface="+mn-ea"/>
                <a:cs typeface="Arial" panose="020B0604020202020204" pitchFamily="34" charset="0"/>
              </a:rPr>
              <a:t>:2022-11-06, </a:t>
            </a:r>
          </a:p>
          <a:p>
            <a:pPr latinLnBrk="1"/>
            <a:r>
              <a:rPr lang="en-US" altLang="ja-JP" sz="1200" dirty="0">
                <a:solidFill>
                  <a:schemeClr val="tx1"/>
                </a:solidFill>
                <a:latin typeface="+mn-ea"/>
                <a:cs typeface="Arial" panose="020B0604020202020204" pitchFamily="34" charset="0"/>
              </a:rPr>
              <a:t>(https://www.data.jma.go.jp/cpdinfo/chishiki_ondanka/p04.html</a:t>
            </a:r>
            <a:r>
              <a:rPr lang="fr-FR" altLang="ja-JP" sz="1200" dirty="0">
                <a:solidFill>
                  <a:schemeClr val="tx1"/>
                </a:solidFill>
                <a:effectLst/>
                <a:latin typeface="+mn-ea"/>
                <a:cs typeface="Arial" panose="020B0604020202020204" pitchFamily="34" charset="0"/>
              </a:rPr>
              <a:t>) </a:t>
            </a:r>
          </a:p>
        </p:txBody>
      </p:sp>
      <p:grpSp>
        <p:nvGrpSpPr>
          <p:cNvPr id="2" name="Group 1"/>
          <p:cNvGrpSpPr/>
          <p:nvPr/>
        </p:nvGrpSpPr>
        <p:grpSpPr>
          <a:xfrm>
            <a:off x="6736664" y="1645340"/>
            <a:ext cx="5235293" cy="4527402"/>
            <a:chOff x="6725355" y="1850371"/>
            <a:chExt cx="5235293" cy="4527402"/>
          </a:xfrm>
        </p:grpSpPr>
        <p:pic>
          <p:nvPicPr>
            <p:cNvPr id="3" name="図 2">
              <a:extLst>
                <a:ext uri="{FF2B5EF4-FFF2-40B4-BE49-F238E27FC236}">
                  <a16:creationId xmlns:a16="http://schemas.microsoft.com/office/drawing/2014/main" xmlns="" id="{2C7795B3-11C3-40A9-9834-B93D57530E13}"/>
                </a:ext>
              </a:extLst>
            </p:cNvPr>
            <p:cNvPicPr>
              <a:picLocks noChangeAspect="1"/>
            </p:cNvPicPr>
            <p:nvPr/>
          </p:nvPicPr>
          <p:blipFill rotWithShape="1">
            <a:blip r:embed="rId3"/>
            <a:srcRect t="2193"/>
            <a:stretch/>
          </p:blipFill>
          <p:spPr>
            <a:xfrm>
              <a:off x="7019492" y="1935677"/>
              <a:ext cx="4747765" cy="4442096"/>
            </a:xfrm>
            <a:prstGeom prst="rect">
              <a:avLst/>
            </a:prstGeom>
          </p:spPr>
        </p:pic>
        <p:sp>
          <p:nvSpPr>
            <p:cNvPr id="11" name="正方形/長方形 9">
              <a:extLst>
                <a:ext uri="{FF2B5EF4-FFF2-40B4-BE49-F238E27FC236}">
                  <a16:creationId xmlns:a16="http://schemas.microsoft.com/office/drawing/2014/main" xmlns="" id="{41504155-4AA9-4105-946A-F4F62FFBA17A}"/>
                </a:ext>
              </a:extLst>
            </p:cNvPr>
            <p:cNvSpPr/>
            <p:nvPr/>
          </p:nvSpPr>
          <p:spPr>
            <a:xfrm>
              <a:off x="9629199" y="4680323"/>
              <a:ext cx="2029401" cy="58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smtClean="0">
                  <a:solidFill>
                    <a:schemeClr val="tx1"/>
                  </a:solidFill>
                  <a:latin typeface="Times New Roman" pitchFamily="18" charset="0"/>
                  <a:cs typeface="Times New Roman" pitchFamily="18" charset="0"/>
                </a:rPr>
                <a:t>Khí</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cacbonic</a:t>
              </a:r>
              <a:endParaRPr lang="en-US" altLang="ja-JP" sz="1200" dirty="0" smtClean="0">
                <a:solidFill>
                  <a:schemeClr val="tx1"/>
                </a:solidFill>
                <a:latin typeface="Times New Roman" pitchFamily="18" charset="0"/>
                <a:cs typeface="Times New Roman" pitchFamily="18" charset="0"/>
              </a:endParaRPr>
            </a:p>
            <a:p>
              <a:pPr algn="ctr"/>
              <a:r>
                <a:rPr lang="vi-VN" altLang="ja-JP" sz="1200" smtClean="0">
                  <a:solidFill>
                    <a:schemeClr val="tx1"/>
                  </a:solidFill>
                  <a:latin typeface="Times New Roman" pitchFamily="18" charset="0"/>
                  <a:cs typeface="Times New Roman" pitchFamily="18" charset="0"/>
                </a:rPr>
                <a:t>Sử dụng</a:t>
              </a:r>
              <a:r>
                <a:rPr lang="en-US" altLang="ja-JP" sz="1200" smtClean="0">
                  <a:solidFill>
                    <a:schemeClr val="tx1"/>
                  </a:solidFill>
                  <a:effectLst/>
                  <a:latin typeface="Times New Roman" pitchFamily="18" charset="0"/>
                  <a:cs typeface="Times New Roman" pitchFamily="18" charset="0"/>
                </a:rPr>
                <a:t> </a:t>
              </a:r>
              <a:r>
                <a:rPr lang="en-US" altLang="ja-JP" sz="1200" dirty="0" err="1" smtClean="0">
                  <a:solidFill>
                    <a:schemeClr val="tx1"/>
                  </a:solidFill>
                  <a:effectLst/>
                  <a:latin typeface="Times New Roman" pitchFamily="18" charset="0"/>
                  <a:cs typeface="Times New Roman" pitchFamily="18" charset="0"/>
                </a:rPr>
                <a:t>nhiên</a:t>
              </a:r>
              <a:r>
                <a:rPr lang="en-US" altLang="ja-JP" sz="1200" dirty="0" smtClean="0">
                  <a:solidFill>
                    <a:schemeClr val="tx1"/>
                  </a:solidFill>
                  <a:effectLst/>
                  <a:latin typeface="Times New Roman" pitchFamily="18" charset="0"/>
                  <a:cs typeface="Times New Roman" pitchFamily="18" charset="0"/>
                </a:rPr>
                <a:t> </a:t>
              </a:r>
              <a:r>
                <a:rPr lang="en-US" altLang="ja-JP" sz="1200" dirty="0" err="1" smtClean="0">
                  <a:solidFill>
                    <a:schemeClr val="tx1"/>
                  </a:solidFill>
                  <a:effectLst/>
                  <a:latin typeface="Times New Roman" pitchFamily="18" charset="0"/>
                  <a:cs typeface="Times New Roman" pitchFamily="18" charset="0"/>
                </a:rPr>
                <a:t>liệu</a:t>
              </a:r>
              <a:r>
                <a:rPr lang="en-US" altLang="ja-JP" sz="1200" dirty="0" smtClean="0">
                  <a:solidFill>
                    <a:schemeClr val="tx1"/>
                  </a:solidFill>
                  <a:effectLst/>
                  <a:latin typeface="Times New Roman" pitchFamily="18" charset="0"/>
                  <a:cs typeface="Times New Roman" pitchFamily="18" charset="0"/>
                </a:rPr>
                <a:t> </a:t>
              </a:r>
              <a:r>
                <a:rPr lang="en-US" altLang="ja-JP" sz="1200" dirty="0" err="1" smtClean="0">
                  <a:solidFill>
                    <a:schemeClr val="tx1"/>
                  </a:solidFill>
                  <a:effectLst/>
                  <a:latin typeface="Times New Roman" pitchFamily="18" charset="0"/>
                  <a:cs typeface="Times New Roman" pitchFamily="18" charset="0"/>
                </a:rPr>
                <a:t>hóa</a:t>
              </a:r>
              <a:r>
                <a:rPr lang="en-US" altLang="ja-JP" sz="1200" dirty="0" smtClean="0">
                  <a:solidFill>
                    <a:schemeClr val="tx1"/>
                  </a:solidFill>
                  <a:effectLst/>
                  <a:latin typeface="Times New Roman" pitchFamily="18" charset="0"/>
                  <a:cs typeface="Times New Roman" pitchFamily="18" charset="0"/>
                </a:rPr>
                <a:t> </a:t>
              </a:r>
              <a:r>
                <a:rPr lang="en-US" altLang="ja-JP" sz="1200" dirty="0" err="1" smtClean="0">
                  <a:solidFill>
                    <a:schemeClr val="tx1"/>
                  </a:solidFill>
                  <a:effectLst/>
                  <a:latin typeface="Times New Roman" pitchFamily="18" charset="0"/>
                  <a:cs typeface="Times New Roman" pitchFamily="18" charset="0"/>
                </a:rPr>
                <a:t>thạch</a:t>
              </a:r>
              <a:endParaRPr lang="en-US" altLang="ja-JP" sz="1200" dirty="0" smtClean="0">
                <a:solidFill>
                  <a:schemeClr val="tx1"/>
                </a:solidFill>
                <a:effectLst/>
                <a:latin typeface="Times New Roman" pitchFamily="18" charset="0"/>
                <a:cs typeface="Times New Roman" pitchFamily="18" charset="0"/>
              </a:endParaRPr>
            </a:p>
            <a:p>
              <a:pPr algn="ctr"/>
              <a:r>
                <a:rPr lang="en-US" altLang="ja-JP" sz="1200" dirty="0" smtClean="0">
                  <a:solidFill>
                    <a:schemeClr val="tx1"/>
                  </a:solidFill>
                  <a:latin typeface="Times New Roman" pitchFamily="18" charset="0"/>
                  <a:cs typeface="Times New Roman" pitchFamily="18" charset="0"/>
                </a:rPr>
                <a:t>62.5%</a:t>
              </a:r>
              <a:endParaRPr lang="en-US" altLang="ja-JP" sz="1200" dirty="0">
                <a:solidFill>
                  <a:schemeClr val="tx1"/>
                </a:solidFill>
                <a:effectLst/>
                <a:latin typeface="Times New Roman" pitchFamily="18" charset="0"/>
                <a:cs typeface="Times New Roman" pitchFamily="18" charset="0"/>
              </a:endParaRPr>
            </a:p>
          </p:txBody>
        </p:sp>
        <p:sp>
          <p:nvSpPr>
            <p:cNvPr id="17" name="正方形/長方形 9">
              <a:extLst>
                <a:ext uri="{FF2B5EF4-FFF2-40B4-BE49-F238E27FC236}">
                  <a16:creationId xmlns:a16="http://schemas.microsoft.com/office/drawing/2014/main" xmlns="" id="{41504155-4AA9-4105-946A-F4F62FFBA17A}"/>
                </a:ext>
              </a:extLst>
            </p:cNvPr>
            <p:cNvSpPr/>
            <p:nvPr/>
          </p:nvSpPr>
          <p:spPr>
            <a:xfrm>
              <a:off x="10718648" y="1850371"/>
              <a:ext cx="1242000" cy="484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smtClean="0">
                  <a:solidFill>
                    <a:schemeClr val="tx1"/>
                  </a:solidFill>
                  <a:latin typeface="Times New Roman" pitchFamily="18" charset="0"/>
                  <a:cs typeface="Times New Roman" pitchFamily="18" charset="0"/>
                </a:rPr>
                <a:t>Chất</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làm</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lạnh</a:t>
              </a:r>
              <a:endParaRPr lang="en-US" altLang="ja-JP" sz="1200" dirty="0" smtClean="0">
                <a:solidFill>
                  <a:schemeClr val="tx1"/>
                </a:solidFill>
                <a:effectLst/>
                <a:latin typeface="Times New Roman" pitchFamily="18" charset="0"/>
                <a:cs typeface="Times New Roman" pitchFamily="18" charset="0"/>
              </a:endParaRPr>
            </a:p>
            <a:p>
              <a:pPr algn="ctr"/>
              <a:r>
                <a:rPr lang="en-US" altLang="ja-JP" sz="1200" dirty="0" smtClean="0">
                  <a:solidFill>
                    <a:schemeClr val="tx1"/>
                  </a:solidFill>
                  <a:latin typeface="Times New Roman" pitchFamily="18" charset="0"/>
                  <a:cs typeface="Times New Roman" pitchFamily="18" charset="0"/>
                </a:rPr>
                <a:t>2%</a:t>
              </a:r>
              <a:endParaRPr lang="en-US" altLang="ja-JP" sz="1200" dirty="0">
                <a:solidFill>
                  <a:schemeClr val="tx1"/>
                </a:solidFill>
                <a:effectLst/>
                <a:latin typeface="Times New Roman" pitchFamily="18" charset="0"/>
                <a:cs typeface="Times New Roman" pitchFamily="18" charset="0"/>
              </a:endParaRPr>
            </a:p>
          </p:txBody>
        </p:sp>
        <p:sp>
          <p:nvSpPr>
            <p:cNvPr id="18" name="正方形/長方形 9">
              <a:extLst>
                <a:ext uri="{FF2B5EF4-FFF2-40B4-BE49-F238E27FC236}">
                  <a16:creationId xmlns:a16="http://schemas.microsoft.com/office/drawing/2014/main" xmlns="" id="{41504155-4AA9-4105-946A-F4F62FFBA17A}"/>
                </a:ext>
              </a:extLst>
            </p:cNvPr>
            <p:cNvSpPr/>
            <p:nvPr/>
          </p:nvSpPr>
          <p:spPr>
            <a:xfrm>
              <a:off x="7823048" y="3686070"/>
              <a:ext cx="1242000" cy="484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smtClean="0">
                  <a:solidFill>
                    <a:schemeClr val="tx1"/>
                  </a:solidFill>
                  <a:latin typeface="Times New Roman" pitchFamily="18" charset="0"/>
                  <a:cs typeface="Times New Roman" pitchFamily="18" charset="0"/>
                </a:rPr>
                <a:t>Khí</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metan</a:t>
              </a:r>
              <a:endParaRPr lang="en-US" altLang="ja-JP" sz="1200" dirty="0" smtClean="0">
                <a:solidFill>
                  <a:schemeClr val="tx1"/>
                </a:solidFill>
                <a:effectLst/>
                <a:latin typeface="Times New Roman" pitchFamily="18" charset="0"/>
                <a:cs typeface="Times New Roman" pitchFamily="18" charset="0"/>
              </a:endParaRPr>
            </a:p>
            <a:p>
              <a:pPr algn="ctr"/>
              <a:r>
                <a:rPr lang="en-US" altLang="ja-JP" sz="1200" dirty="0" smtClean="0">
                  <a:solidFill>
                    <a:schemeClr val="tx1"/>
                  </a:solidFill>
                  <a:latin typeface="Times New Roman" pitchFamily="18" charset="0"/>
                  <a:cs typeface="Times New Roman" pitchFamily="18" charset="0"/>
                </a:rPr>
                <a:t>15.8%</a:t>
              </a:r>
              <a:endParaRPr lang="en-US" altLang="ja-JP" sz="1200" dirty="0">
                <a:solidFill>
                  <a:schemeClr val="tx1"/>
                </a:solidFill>
                <a:effectLst/>
                <a:latin typeface="Times New Roman" pitchFamily="18" charset="0"/>
                <a:cs typeface="Times New Roman" pitchFamily="18" charset="0"/>
              </a:endParaRPr>
            </a:p>
          </p:txBody>
        </p:sp>
        <p:sp>
          <p:nvSpPr>
            <p:cNvPr id="19" name="正方形/長方形 9">
              <a:extLst>
                <a:ext uri="{FF2B5EF4-FFF2-40B4-BE49-F238E27FC236}">
                  <a16:creationId xmlns:a16="http://schemas.microsoft.com/office/drawing/2014/main" xmlns="" id="{41504155-4AA9-4105-946A-F4F62FFBA17A}"/>
                </a:ext>
              </a:extLst>
            </p:cNvPr>
            <p:cNvSpPr/>
            <p:nvPr/>
          </p:nvSpPr>
          <p:spPr>
            <a:xfrm>
              <a:off x="6725355" y="5230620"/>
              <a:ext cx="2029401" cy="58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smtClean="0">
                  <a:solidFill>
                    <a:schemeClr val="tx1"/>
                  </a:solidFill>
                  <a:latin typeface="Times New Roman" pitchFamily="18" charset="0"/>
                  <a:cs typeface="Times New Roman" pitchFamily="18" charset="0"/>
                </a:rPr>
                <a:t>Khí</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cacbonic</a:t>
              </a:r>
              <a:endParaRPr lang="en-US" altLang="ja-JP" sz="1200" dirty="0" smtClean="0">
                <a:solidFill>
                  <a:schemeClr val="tx1"/>
                </a:solidFill>
                <a:latin typeface="Times New Roman" pitchFamily="18" charset="0"/>
                <a:cs typeface="Times New Roman" pitchFamily="18" charset="0"/>
              </a:endParaRPr>
            </a:p>
            <a:p>
              <a:pPr algn="ctr"/>
              <a:r>
                <a:rPr lang="en-US" altLang="ja-JP" sz="1200" dirty="0" err="1" smtClean="0">
                  <a:solidFill>
                    <a:schemeClr val="tx1"/>
                  </a:solidFill>
                  <a:effectLst/>
                  <a:latin typeface="Times New Roman" pitchFamily="18" charset="0"/>
                  <a:cs typeface="Times New Roman" pitchFamily="18" charset="0"/>
                </a:rPr>
                <a:t>Suy</a:t>
              </a:r>
              <a:r>
                <a:rPr lang="en-US" altLang="ja-JP" sz="1200" dirty="0">
                  <a:solidFill>
                    <a:schemeClr val="tx1"/>
                  </a:solidFill>
                  <a:latin typeface="Times New Roman" pitchFamily="18" charset="0"/>
                  <a:cs typeface="Times New Roman" pitchFamily="18" charset="0"/>
                </a:rPr>
                <a:t> </a:t>
              </a:r>
              <a:r>
                <a:rPr lang="en-US" altLang="ja-JP" sz="1200" err="1" smtClean="0">
                  <a:solidFill>
                    <a:schemeClr val="tx1"/>
                  </a:solidFill>
                  <a:latin typeface="Times New Roman" pitchFamily="18" charset="0"/>
                  <a:cs typeface="Times New Roman" pitchFamily="18" charset="0"/>
                </a:rPr>
                <a:t>giảm</a:t>
              </a:r>
              <a:r>
                <a:rPr lang="en-US" altLang="ja-JP" sz="1200" smtClean="0">
                  <a:solidFill>
                    <a:schemeClr val="tx1"/>
                  </a:solidFill>
                  <a:latin typeface="Times New Roman" pitchFamily="18" charset="0"/>
                  <a:cs typeface="Times New Roman" pitchFamily="18" charset="0"/>
                </a:rPr>
                <a:t> </a:t>
              </a:r>
              <a:r>
                <a:rPr lang="vi-VN" altLang="ja-JP" sz="1200" smtClean="0">
                  <a:solidFill>
                    <a:schemeClr val="tx1"/>
                  </a:solidFill>
                  <a:latin typeface="Times New Roman" pitchFamily="18" charset="0"/>
                  <a:cs typeface="Times New Roman" pitchFamily="18" charset="0"/>
                </a:rPr>
                <a:t>đất </a:t>
              </a:r>
              <a:r>
                <a:rPr lang="en-US" altLang="ja-JP" sz="1200" smtClean="0">
                  <a:solidFill>
                    <a:schemeClr val="tx1"/>
                  </a:solidFill>
                  <a:latin typeface="Times New Roman" pitchFamily="18" charset="0"/>
                  <a:cs typeface="Times New Roman" pitchFamily="18" charset="0"/>
                </a:rPr>
                <a:t>rừng</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thay</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đổi</a:t>
              </a:r>
              <a:endParaRPr lang="en-US" altLang="ja-JP" sz="1200" dirty="0" smtClean="0">
                <a:solidFill>
                  <a:schemeClr val="tx1"/>
                </a:solidFill>
                <a:latin typeface="Times New Roman" pitchFamily="18" charset="0"/>
                <a:cs typeface="Times New Roman" pitchFamily="18" charset="0"/>
              </a:endParaRPr>
            </a:p>
            <a:p>
              <a:pPr algn="ctr"/>
              <a:r>
                <a:rPr lang="en-US" altLang="ja-JP" sz="1200" dirty="0" err="1" smtClean="0">
                  <a:solidFill>
                    <a:schemeClr val="tx1"/>
                  </a:solidFill>
                  <a:latin typeface="Times New Roman" pitchFamily="18" charset="0"/>
                  <a:cs typeface="Times New Roman" pitchFamily="18" charset="0"/>
                </a:rPr>
                <a:t>mục</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đích</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sử</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dụng</a:t>
              </a:r>
              <a:r>
                <a:rPr lang="en-US" altLang="ja-JP" sz="1200" dirty="0" smtClean="0">
                  <a:solidFill>
                    <a:schemeClr val="tx1"/>
                  </a:solidFill>
                  <a:latin typeface="Times New Roman" pitchFamily="18" charset="0"/>
                  <a:cs typeface="Times New Roman" pitchFamily="18" charset="0"/>
                </a:rPr>
                <a:t> </a:t>
              </a:r>
              <a:r>
                <a:rPr lang="en-US" altLang="ja-JP" sz="1200" dirty="0" err="1" smtClean="0">
                  <a:solidFill>
                    <a:schemeClr val="tx1"/>
                  </a:solidFill>
                  <a:latin typeface="Times New Roman" pitchFamily="18" charset="0"/>
                  <a:cs typeface="Times New Roman" pitchFamily="18" charset="0"/>
                </a:rPr>
                <a:t>đất</a:t>
              </a:r>
              <a:endParaRPr lang="en-US" altLang="ja-JP" sz="1200" dirty="0" smtClean="0">
                <a:solidFill>
                  <a:schemeClr val="tx1"/>
                </a:solidFill>
                <a:effectLst/>
                <a:latin typeface="Times New Roman" pitchFamily="18" charset="0"/>
                <a:cs typeface="Times New Roman" pitchFamily="18" charset="0"/>
              </a:endParaRPr>
            </a:p>
            <a:p>
              <a:pPr algn="ctr"/>
              <a:r>
                <a:rPr lang="en-US" altLang="ja-JP" sz="1200" dirty="0" smtClean="0">
                  <a:solidFill>
                    <a:schemeClr val="tx1"/>
                  </a:solidFill>
                  <a:latin typeface="Times New Roman" pitchFamily="18" charset="0"/>
                  <a:cs typeface="Times New Roman" pitchFamily="18" charset="0"/>
                </a:rPr>
                <a:t>10.8%</a:t>
              </a:r>
              <a:endParaRPr lang="en-US" altLang="ja-JP" sz="1200" dirty="0">
                <a:solidFill>
                  <a:schemeClr val="tx1"/>
                </a:solidFill>
                <a:effectLst/>
                <a:latin typeface="Times New Roman" pitchFamily="18" charset="0"/>
                <a:cs typeface="Times New Roman" pitchFamily="18" charset="0"/>
              </a:endParaRPr>
            </a:p>
          </p:txBody>
        </p:sp>
        <p:sp>
          <p:nvSpPr>
            <p:cNvPr id="20" name="正方形/長方形 9">
              <a:extLst>
                <a:ext uri="{FF2B5EF4-FFF2-40B4-BE49-F238E27FC236}">
                  <a16:creationId xmlns:a16="http://schemas.microsoft.com/office/drawing/2014/main" xmlns="" id="{41504155-4AA9-4105-946A-F4F62FFBA17A}"/>
                </a:ext>
              </a:extLst>
            </p:cNvPr>
            <p:cNvSpPr/>
            <p:nvPr/>
          </p:nvSpPr>
          <p:spPr>
            <a:xfrm>
              <a:off x="7599798" y="2445087"/>
              <a:ext cx="2029401" cy="58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smtClean="0">
                  <a:solidFill>
                    <a:schemeClr val="tx1"/>
                  </a:solidFill>
                  <a:latin typeface="Times New Roman" pitchFamily="18" charset="0"/>
                  <a:cs typeface="Times New Roman" pitchFamily="18" charset="0"/>
                </a:rPr>
                <a:t>Khí</a:t>
              </a:r>
              <a:r>
                <a:rPr lang="en-US" altLang="ja-JP" sz="1200" dirty="0">
                  <a:solidFill>
                    <a:schemeClr val="tx1"/>
                  </a:solidFill>
                  <a:latin typeface="Times New Roman" pitchFamily="18" charset="0"/>
                  <a:cs typeface="Times New Roman" pitchFamily="18" charset="0"/>
                </a:rPr>
                <a:t> Nitrous </a:t>
              </a:r>
              <a:r>
                <a:rPr lang="en-US" altLang="ja-JP" sz="1200" dirty="0" smtClean="0">
                  <a:solidFill>
                    <a:schemeClr val="tx1"/>
                  </a:solidFill>
                  <a:latin typeface="Times New Roman" pitchFamily="18" charset="0"/>
                  <a:cs typeface="Times New Roman" pitchFamily="18" charset="0"/>
                </a:rPr>
                <a:t>oxide (N</a:t>
              </a:r>
              <a:r>
                <a:rPr lang="ja-JP" altLang="en-US" sz="1200" dirty="0" smtClean="0">
                  <a:solidFill>
                    <a:schemeClr val="tx1"/>
                  </a:solidFill>
                  <a:latin typeface="Times New Roman" pitchFamily="18" charset="0"/>
                  <a:cs typeface="Times New Roman" pitchFamily="18" charset="0"/>
                </a:rPr>
                <a:t>₂</a:t>
              </a:r>
              <a:r>
                <a:rPr lang="en-US" altLang="ja-JP" sz="1200" dirty="0" smtClean="0">
                  <a:solidFill>
                    <a:schemeClr val="tx1"/>
                  </a:solidFill>
                  <a:latin typeface="Times New Roman" pitchFamily="18" charset="0"/>
                  <a:cs typeface="Times New Roman" pitchFamily="18" charset="0"/>
                </a:rPr>
                <a:t>0)</a:t>
              </a:r>
            </a:p>
            <a:p>
              <a:pPr algn="ctr"/>
              <a:r>
                <a:rPr lang="en-US" altLang="ja-JP" sz="1200" dirty="0" smtClean="0">
                  <a:solidFill>
                    <a:schemeClr val="tx1"/>
                  </a:solidFill>
                  <a:latin typeface="Times New Roman" pitchFamily="18" charset="0"/>
                  <a:cs typeface="Times New Roman" pitchFamily="18" charset="0"/>
                </a:rPr>
                <a:t>6.2%</a:t>
              </a:r>
              <a:endParaRPr lang="en-US" altLang="ja-JP" sz="1200" dirty="0">
                <a:solidFill>
                  <a:schemeClr val="tx1"/>
                </a:solidFill>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27558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FB98ED28-FD3B-4D0B-9A40-6EF4BC77F16C}"/>
              </a:ext>
            </a:extLst>
          </p:cNvPr>
          <p:cNvSpPr/>
          <p:nvPr/>
        </p:nvSpPr>
        <p:spPr>
          <a:xfrm>
            <a:off x="783016" y="1920240"/>
            <a:ext cx="6764594" cy="3725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effectLst/>
                <a:latin typeface="Times New Roman" pitchFamily="18" charset="0"/>
                <a:cs typeface="Times New Roman" pitchFamily="18" charset="0"/>
              </a:rPr>
              <a:t>①ペンギンが空を飛べ</a:t>
            </a:r>
            <a:r>
              <a:rPr lang="ja-JP" altLang="en-US" sz="3200" dirty="0" smtClean="0">
                <a:solidFill>
                  <a:schemeClr val="tx1"/>
                </a:solidFill>
                <a:effectLst/>
                <a:latin typeface="Times New Roman" pitchFamily="18" charset="0"/>
                <a:cs typeface="Times New Roman" pitchFamily="18" charset="0"/>
              </a:rPr>
              <a:t>る</a:t>
            </a:r>
            <a:endParaRPr lang="en-US" altLang="ja-JP" sz="3200" dirty="0" smtClean="0">
              <a:solidFill>
                <a:schemeClr val="tx1"/>
              </a:solidFill>
              <a:effectLst/>
              <a:latin typeface="Times New Roman" pitchFamily="18" charset="0"/>
              <a:cs typeface="Times New Roman" pitchFamily="18" charset="0"/>
            </a:endParaRPr>
          </a:p>
          <a:p>
            <a:r>
              <a:rPr lang="vi-VN" altLang="ja-JP" sz="3200" smtClean="0">
                <a:solidFill>
                  <a:schemeClr val="tx1"/>
                </a:solidFill>
                <a:latin typeface="Times New Roman" pitchFamily="18" charset="0"/>
                <a:cs typeface="Times New Roman" pitchFamily="18" charset="0"/>
              </a:rPr>
              <a:t>    </a:t>
            </a:r>
            <a:r>
              <a:rPr lang="en-US" altLang="ja-JP" sz="3200" smtClean="0">
                <a:solidFill>
                  <a:schemeClr val="tx1"/>
                </a:solidFill>
                <a:latin typeface="Times New Roman" pitchFamily="18" charset="0"/>
                <a:cs typeface="Times New Roman" pitchFamily="18" charset="0"/>
              </a:rPr>
              <a:t>Chim </a:t>
            </a:r>
            <a:r>
              <a:rPr lang="en-US" altLang="ja-JP" sz="3200" err="1" smtClean="0">
                <a:solidFill>
                  <a:schemeClr val="tx1"/>
                </a:solidFill>
                <a:latin typeface="Times New Roman" pitchFamily="18" charset="0"/>
                <a:cs typeface="Times New Roman" pitchFamily="18" charset="0"/>
              </a:rPr>
              <a:t>cánh</a:t>
            </a:r>
            <a:r>
              <a:rPr lang="en-US" altLang="ja-JP" sz="3200" smtClean="0">
                <a:solidFill>
                  <a:schemeClr val="tx1"/>
                </a:solidFill>
                <a:latin typeface="Times New Roman" pitchFamily="18" charset="0"/>
                <a:cs typeface="Times New Roman" pitchFamily="18" charset="0"/>
              </a:rPr>
              <a:t> </a:t>
            </a:r>
            <a:r>
              <a:rPr lang="en-US" altLang="ja-JP" sz="3200" smtClean="0">
                <a:solidFill>
                  <a:schemeClr val="tx1"/>
                </a:solidFill>
                <a:latin typeface="Times New Roman" pitchFamily="18" charset="0"/>
                <a:cs typeface="Times New Roman" pitchFamily="18" charset="0"/>
              </a:rPr>
              <a:t>cụ</a:t>
            </a:r>
            <a:r>
              <a:rPr lang="vi-VN" altLang="ja-JP" sz="3200" smtClean="0">
                <a:solidFill>
                  <a:schemeClr val="tx1"/>
                </a:solidFill>
                <a:latin typeface="Times New Roman" pitchFamily="18" charset="0"/>
                <a:cs typeface="Times New Roman" pitchFamily="18" charset="0"/>
              </a:rPr>
              <a:t>t</a:t>
            </a:r>
            <a:r>
              <a:rPr lang="en-US" altLang="ja-JP" sz="320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có</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thể</a:t>
            </a:r>
            <a:r>
              <a:rPr lang="en-US" altLang="ja-JP" sz="3200" dirty="0" smtClean="0">
                <a:solidFill>
                  <a:schemeClr val="tx1"/>
                </a:solidFill>
                <a:latin typeface="Times New Roman" pitchFamily="18" charset="0"/>
                <a:cs typeface="Times New Roman" pitchFamily="18" charset="0"/>
              </a:rPr>
              <a:t> bay </a:t>
            </a:r>
            <a:r>
              <a:rPr lang="en-US" altLang="ja-JP" sz="3200" dirty="0" err="1" smtClean="0">
                <a:solidFill>
                  <a:schemeClr val="tx1"/>
                </a:solidFill>
                <a:latin typeface="Times New Roman" pitchFamily="18" charset="0"/>
                <a:cs typeface="Times New Roman" pitchFamily="18" charset="0"/>
              </a:rPr>
              <a:t>trên</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trời</a:t>
            </a:r>
            <a:endParaRPr lang="en-US" altLang="ja-JP" sz="3200" dirty="0" smtClean="0">
              <a:solidFill>
                <a:schemeClr val="tx1"/>
              </a:solidFill>
              <a:latin typeface="Times New Roman" pitchFamily="18" charset="0"/>
              <a:cs typeface="Times New Roman" pitchFamily="18" charset="0"/>
            </a:endParaRPr>
          </a:p>
          <a:p>
            <a:endParaRPr lang="en-US" altLang="ja-JP" sz="3200" dirty="0">
              <a:solidFill>
                <a:schemeClr val="tx1"/>
              </a:solidFill>
              <a:effectLst/>
              <a:latin typeface="Times New Roman" pitchFamily="18" charset="0"/>
              <a:cs typeface="Times New Roman" pitchFamily="18" charset="0"/>
            </a:endParaRPr>
          </a:p>
          <a:p>
            <a:r>
              <a:rPr lang="ja-JP" altLang="en-US" sz="3200" dirty="0">
                <a:solidFill>
                  <a:schemeClr val="tx1"/>
                </a:solidFill>
                <a:latin typeface="Times New Roman" pitchFamily="18" charset="0"/>
                <a:cs typeface="Times New Roman" pitchFamily="18" charset="0"/>
              </a:rPr>
              <a:t>②アザラシが陸を歩け</a:t>
            </a:r>
            <a:r>
              <a:rPr lang="ja-JP" altLang="en-US" sz="3200" dirty="0" smtClean="0">
                <a:solidFill>
                  <a:schemeClr val="tx1"/>
                </a:solidFill>
                <a:latin typeface="Times New Roman" pitchFamily="18" charset="0"/>
                <a:cs typeface="Times New Roman" pitchFamily="18" charset="0"/>
              </a:rPr>
              <a:t>る</a:t>
            </a:r>
            <a:endParaRPr lang="en-US" altLang="ja-JP" sz="3200" dirty="0" smtClean="0">
              <a:solidFill>
                <a:schemeClr val="tx1"/>
              </a:solidFill>
              <a:latin typeface="Times New Roman" pitchFamily="18" charset="0"/>
              <a:cs typeface="Times New Roman" pitchFamily="18" charset="0"/>
            </a:endParaRPr>
          </a:p>
          <a:p>
            <a:r>
              <a:rPr lang="vi-VN" altLang="ja-JP" sz="3200" smtClean="0">
                <a:solidFill>
                  <a:schemeClr val="tx1"/>
                </a:solidFill>
                <a:latin typeface="Times New Roman" pitchFamily="18" charset="0"/>
                <a:cs typeface="Times New Roman" pitchFamily="18" charset="0"/>
              </a:rPr>
              <a:t>    </a:t>
            </a:r>
            <a:r>
              <a:rPr lang="en-US" altLang="ja-JP" sz="3200" smtClean="0">
                <a:solidFill>
                  <a:schemeClr val="tx1"/>
                </a:solidFill>
                <a:latin typeface="Times New Roman" pitchFamily="18" charset="0"/>
                <a:cs typeface="Times New Roman" pitchFamily="18" charset="0"/>
              </a:rPr>
              <a:t>Hải </a:t>
            </a:r>
            <a:r>
              <a:rPr lang="en-US" altLang="ja-JP" sz="3200" dirty="0" err="1" smtClean="0">
                <a:solidFill>
                  <a:schemeClr val="tx1"/>
                </a:solidFill>
                <a:latin typeface="Times New Roman" pitchFamily="18" charset="0"/>
                <a:cs typeface="Times New Roman" pitchFamily="18" charset="0"/>
              </a:rPr>
              <a:t>cẩu</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có</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thể</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đi</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bộ</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trên</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đất</a:t>
            </a:r>
            <a:r>
              <a:rPr lang="en-US" altLang="ja-JP" sz="3200" dirty="0" smtClean="0">
                <a:solidFill>
                  <a:schemeClr val="tx1"/>
                </a:solidFill>
                <a:latin typeface="Times New Roman" pitchFamily="18" charset="0"/>
                <a:cs typeface="Times New Roman" pitchFamily="18" charset="0"/>
              </a:rPr>
              <a:t> </a:t>
            </a:r>
            <a:r>
              <a:rPr lang="en-US" altLang="ja-JP" sz="3200" dirty="0" err="1" smtClean="0">
                <a:solidFill>
                  <a:schemeClr val="tx1"/>
                </a:solidFill>
                <a:latin typeface="Times New Roman" pitchFamily="18" charset="0"/>
                <a:cs typeface="Times New Roman" pitchFamily="18" charset="0"/>
              </a:rPr>
              <a:t>liền</a:t>
            </a:r>
            <a:endParaRPr lang="en-US" altLang="ja-JP" sz="3200" dirty="0" smtClean="0">
              <a:solidFill>
                <a:schemeClr val="tx1"/>
              </a:solidFill>
              <a:latin typeface="Times New Roman" pitchFamily="18" charset="0"/>
              <a:cs typeface="Times New Roman" pitchFamily="18" charset="0"/>
            </a:endParaRPr>
          </a:p>
          <a:p>
            <a:endParaRPr lang="en-US" altLang="ja-JP" sz="3200" dirty="0">
              <a:solidFill>
                <a:schemeClr val="tx1"/>
              </a:solidFill>
              <a:latin typeface="Times New Roman" pitchFamily="18" charset="0"/>
              <a:cs typeface="Times New Roman" pitchFamily="18" charset="0"/>
            </a:endParaRPr>
          </a:p>
          <a:p>
            <a:r>
              <a:rPr lang="ja-JP" altLang="en-US" sz="3200" dirty="0">
                <a:solidFill>
                  <a:schemeClr val="tx1"/>
                </a:solidFill>
                <a:latin typeface="Times New Roman" pitchFamily="18" charset="0"/>
                <a:cs typeface="Times New Roman" pitchFamily="18" charset="0"/>
              </a:rPr>
              <a:t>③ホッキョクグマが北極で暮らせ</a:t>
            </a:r>
            <a:r>
              <a:rPr lang="ja-JP" altLang="en-US" sz="3200" dirty="0" smtClean="0">
                <a:solidFill>
                  <a:schemeClr val="tx1"/>
                </a:solidFill>
                <a:latin typeface="Times New Roman" pitchFamily="18" charset="0"/>
                <a:cs typeface="Times New Roman" pitchFamily="18" charset="0"/>
              </a:rPr>
              <a:t>る</a:t>
            </a:r>
            <a:endParaRPr lang="en-US" altLang="ja-JP" sz="3200" dirty="0" smtClean="0">
              <a:solidFill>
                <a:schemeClr val="tx1"/>
              </a:solidFill>
              <a:latin typeface="Times New Roman" pitchFamily="18" charset="0"/>
              <a:cs typeface="Times New Roman" pitchFamily="18" charset="0"/>
            </a:endParaRPr>
          </a:p>
          <a:p>
            <a:r>
              <a:rPr lang="vi-VN" altLang="ja-JP" sz="3200" smtClean="0">
                <a:solidFill>
                  <a:schemeClr val="tx1"/>
                </a:solidFill>
                <a:effectLst/>
                <a:latin typeface="Times New Roman" pitchFamily="18" charset="0"/>
                <a:cs typeface="Times New Roman" pitchFamily="18" charset="0"/>
              </a:rPr>
              <a:t>     </a:t>
            </a:r>
            <a:r>
              <a:rPr lang="en-US" altLang="ja-JP" sz="3200" smtClean="0">
                <a:solidFill>
                  <a:schemeClr val="tx1"/>
                </a:solidFill>
                <a:effectLst/>
                <a:latin typeface="Times New Roman" pitchFamily="18" charset="0"/>
                <a:cs typeface="Times New Roman" pitchFamily="18" charset="0"/>
              </a:rPr>
              <a:t>Gấu </a:t>
            </a:r>
            <a:r>
              <a:rPr lang="en-US" altLang="ja-JP" sz="3200" dirty="0" err="1" smtClean="0">
                <a:solidFill>
                  <a:schemeClr val="tx1"/>
                </a:solidFill>
                <a:effectLst/>
                <a:latin typeface="Times New Roman" pitchFamily="18" charset="0"/>
                <a:cs typeface="Times New Roman" pitchFamily="18" charset="0"/>
              </a:rPr>
              <a:t>bắc</a:t>
            </a:r>
            <a:r>
              <a:rPr lang="en-US" altLang="ja-JP" sz="3200" dirty="0" smtClean="0">
                <a:solidFill>
                  <a:schemeClr val="tx1"/>
                </a:solidFill>
                <a:effectLst/>
                <a:latin typeface="Times New Roman" pitchFamily="18" charset="0"/>
                <a:cs typeface="Times New Roman" pitchFamily="18" charset="0"/>
              </a:rPr>
              <a:t> </a:t>
            </a:r>
            <a:r>
              <a:rPr lang="en-US" altLang="ja-JP" sz="3200" dirty="0" err="1" smtClean="0">
                <a:solidFill>
                  <a:schemeClr val="tx1"/>
                </a:solidFill>
                <a:effectLst/>
                <a:latin typeface="Times New Roman" pitchFamily="18" charset="0"/>
                <a:cs typeface="Times New Roman" pitchFamily="18" charset="0"/>
              </a:rPr>
              <a:t>cực</a:t>
            </a:r>
            <a:r>
              <a:rPr lang="en-US" altLang="ja-JP" sz="3200" dirty="0" smtClean="0">
                <a:solidFill>
                  <a:schemeClr val="tx1"/>
                </a:solidFill>
                <a:effectLst/>
                <a:latin typeface="Times New Roman" pitchFamily="18" charset="0"/>
                <a:cs typeface="Times New Roman" pitchFamily="18" charset="0"/>
              </a:rPr>
              <a:t> </a:t>
            </a:r>
            <a:r>
              <a:rPr lang="en-US" altLang="ja-JP" sz="3200" dirty="0" err="1" smtClean="0">
                <a:solidFill>
                  <a:schemeClr val="tx1"/>
                </a:solidFill>
                <a:effectLst/>
                <a:latin typeface="Times New Roman" pitchFamily="18" charset="0"/>
                <a:cs typeface="Times New Roman" pitchFamily="18" charset="0"/>
              </a:rPr>
              <a:t>có</a:t>
            </a:r>
            <a:r>
              <a:rPr lang="en-US" altLang="ja-JP" sz="3200" dirty="0" smtClean="0">
                <a:solidFill>
                  <a:schemeClr val="tx1"/>
                </a:solidFill>
                <a:effectLst/>
                <a:latin typeface="Times New Roman" pitchFamily="18" charset="0"/>
                <a:cs typeface="Times New Roman" pitchFamily="18" charset="0"/>
              </a:rPr>
              <a:t> </a:t>
            </a:r>
            <a:r>
              <a:rPr lang="en-US" altLang="ja-JP" sz="3200" dirty="0" err="1" smtClean="0">
                <a:solidFill>
                  <a:schemeClr val="tx1"/>
                </a:solidFill>
                <a:effectLst/>
                <a:latin typeface="Times New Roman" pitchFamily="18" charset="0"/>
                <a:cs typeface="Times New Roman" pitchFamily="18" charset="0"/>
              </a:rPr>
              <a:t>thể</a:t>
            </a:r>
            <a:r>
              <a:rPr lang="en-US" altLang="ja-JP" sz="3200" dirty="0" smtClean="0">
                <a:solidFill>
                  <a:schemeClr val="tx1"/>
                </a:solidFill>
                <a:effectLst/>
                <a:latin typeface="Times New Roman" pitchFamily="18" charset="0"/>
                <a:cs typeface="Times New Roman" pitchFamily="18" charset="0"/>
              </a:rPr>
              <a:t> </a:t>
            </a:r>
            <a:r>
              <a:rPr lang="en-US" altLang="ja-JP" sz="3200" dirty="0" err="1" smtClean="0">
                <a:solidFill>
                  <a:schemeClr val="tx1"/>
                </a:solidFill>
                <a:effectLst/>
                <a:latin typeface="Times New Roman" pitchFamily="18" charset="0"/>
                <a:cs typeface="Times New Roman" pitchFamily="18" charset="0"/>
              </a:rPr>
              <a:t>sống</a:t>
            </a:r>
            <a:r>
              <a:rPr lang="en-US" altLang="ja-JP" sz="3200" dirty="0" smtClean="0">
                <a:solidFill>
                  <a:schemeClr val="tx1"/>
                </a:solidFill>
                <a:effectLst/>
                <a:latin typeface="Times New Roman" pitchFamily="18" charset="0"/>
                <a:cs typeface="Times New Roman" pitchFamily="18" charset="0"/>
              </a:rPr>
              <a:t> ở </a:t>
            </a:r>
            <a:r>
              <a:rPr lang="en-US" altLang="ja-JP" sz="3200" dirty="0" err="1" smtClean="0">
                <a:solidFill>
                  <a:schemeClr val="tx1"/>
                </a:solidFill>
                <a:effectLst/>
                <a:latin typeface="Times New Roman" pitchFamily="18" charset="0"/>
                <a:cs typeface="Times New Roman" pitchFamily="18" charset="0"/>
              </a:rPr>
              <a:t>bắc</a:t>
            </a:r>
            <a:r>
              <a:rPr lang="en-US" altLang="ja-JP" sz="3200" dirty="0" smtClean="0">
                <a:solidFill>
                  <a:schemeClr val="tx1"/>
                </a:solidFill>
                <a:effectLst/>
                <a:latin typeface="Times New Roman" pitchFamily="18" charset="0"/>
                <a:cs typeface="Times New Roman" pitchFamily="18" charset="0"/>
              </a:rPr>
              <a:t> </a:t>
            </a:r>
            <a:r>
              <a:rPr lang="en-US" altLang="ja-JP" sz="3200" dirty="0" err="1" smtClean="0">
                <a:solidFill>
                  <a:schemeClr val="tx1"/>
                </a:solidFill>
                <a:effectLst/>
                <a:latin typeface="Times New Roman" pitchFamily="18" charset="0"/>
                <a:cs typeface="Times New Roman" pitchFamily="18" charset="0"/>
              </a:rPr>
              <a:t>cực</a:t>
            </a:r>
            <a:endParaRPr lang="en-US" altLang="ja-JP" sz="3200" dirty="0">
              <a:solidFill>
                <a:schemeClr val="tx1"/>
              </a:solidFill>
              <a:effectLst/>
              <a:latin typeface="Times New Roman" pitchFamily="18" charset="0"/>
              <a:cs typeface="Times New Roman" pitchFamily="18" charset="0"/>
            </a:endParaRPr>
          </a:p>
        </p:txBody>
      </p:sp>
      <p:pic>
        <p:nvPicPr>
          <p:cNvPr id="4098" name="Picture 2">
            <a:extLst>
              <a:ext uri="{FF2B5EF4-FFF2-40B4-BE49-F238E27FC236}">
                <a16:creationId xmlns:a16="http://schemas.microsoft.com/office/drawing/2014/main" xmlns="" id="{1AA9C3FF-B2EB-4A3F-A014-61013AEB34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62242" y="1821918"/>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xmlns="" id="{01862CB0-F5FB-43D8-93A9-53E727825627}"/>
              </a:ext>
            </a:extLst>
          </p:cNvPr>
          <p:cNvSpPr/>
          <p:nvPr/>
        </p:nvSpPr>
        <p:spPr>
          <a:xfrm>
            <a:off x="0" y="-1"/>
            <a:ext cx="12192000" cy="1298713"/>
          </a:xfrm>
          <a:prstGeom prst="rect">
            <a:avLst/>
          </a:prstGeom>
          <a:solidFill>
            <a:schemeClr val="accent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effectLst/>
                <a:latin typeface="Times New Roman" pitchFamily="18" charset="0"/>
                <a:cs typeface="Times New Roman" pitchFamily="18" charset="0"/>
              </a:rPr>
              <a:t>　</a:t>
            </a:r>
            <a:r>
              <a:rPr lang="en-US" altLang="ja-JP" sz="2800" b="1" dirty="0">
                <a:solidFill>
                  <a:schemeClr val="bg1"/>
                </a:solidFill>
                <a:latin typeface="Times New Roman" pitchFamily="18" charset="0"/>
                <a:cs typeface="Times New Roman" pitchFamily="18" charset="0"/>
              </a:rPr>
              <a:t>Q</a:t>
            </a:r>
            <a:r>
              <a:rPr lang="ja-JP" altLang="en-US" sz="2800" b="1" dirty="0">
                <a:solidFill>
                  <a:schemeClr val="bg1"/>
                </a:solidFill>
                <a:effectLst/>
                <a:latin typeface="Times New Roman" pitchFamily="18" charset="0"/>
                <a:cs typeface="Times New Roman" pitchFamily="18" charset="0"/>
              </a:rPr>
              <a:t>４</a:t>
            </a:r>
            <a:r>
              <a:rPr lang="ja-JP" altLang="en-US" sz="2800" b="1" dirty="0">
                <a:solidFill>
                  <a:schemeClr val="bg1"/>
                </a:solidFill>
                <a:latin typeface="Times New Roman" pitchFamily="18" charset="0"/>
                <a:cs typeface="Times New Roman" pitchFamily="18" charset="0"/>
              </a:rPr>
              <a:t>．みんながこまめに電気を消すことで、どんなこと</a:t>
            </a:r>
            <a:r>
              <a:rPr lang="ja-JP" altLang="en-US" sz="2800" b="1" dirty="0" smtClean="0">
                <a:solidFill>
                  <a:schemeClr val="bg1"/>
                </a:solidFill>
                <a:latin typeface="Times New Roman" pitchFamily="18" charset="0"/>
                <a:cs typeface="Times New Roman" pitchFamily="18" charset="0"/>
              </a:rPr>
              <a:t>が起</a:t>
            </a:r>
            <a:r>
              <a:rPr lang="ja-JP" altLang="en-US" sz="2800" b="1" dirty="0">
                <a:solidFill>
                  <a:schemeClr val="bg1"/>
                </a:solidFill>
                <a:latin typeface="Times New Roman" pitchFamily="18" charset="0"/>
                <a:cs typeface="Times New Roman" pitchFamily="18" charset="0"/>
              </a:rPr>
              <a:t>こる</a:t>
            </a:r>
            <a:r>
              <a:rPr lang="ja-JP" altLang="en-US" sz="2800" b="1" dirty="0" smtClean="0">
                <a:solidFill>
                  <a:schemeClr val="bg1"/>
                </a:solidFill>
                <a:latin typeface="Times New Roman" pitchFamily="18" charset="0"/>
                <a:cs typeface="Times New Roman" pitchFamily="18" charset="0"/>
              </a:rPr>
              <a:t>？</a:t>
            </a:r>
            <a:endParaRPr lang="en-US" altLang="ja-JP" sz="2800" b="1" dirty="0" smtClean="0">
              <a:solidFill>
                <a:schemeClr val="bg1"/>
              </a:solidFill>
              <a:latin typeface="Times New Roman" pitchFamily="18" charset="0"/>
              <a:cs typeface="Times New Roman" pitchFamily="18" charset="0"/>
            </a:endParaRPr>
          </a:p>
          <a:p>
            <a:r>
              <a:rPr lang="ja-JP" altLang="en-US" sz="2800" b="1">
                <a:solidFill>
                  <a:schemeClr val="bg1"/>
                </a:solidFill>
                <a:latin typeface="Times New Roman" pitchFamily="18" charset="0"/>
                <a:cs typeface="Times New Roman" pitchFamily="18" charset="0"/>
              </a:rPr>
              <a:t>　</a:t>
            </a:r>
            <a:r>
              <a:rPr lang="vi-VN" altLang="ja-JP" sz="2800" b="1" smtClean="0">
                <a:solidFill>
                  <a:schemeClr val="bg1"/>
                </a:solidFill>
                <a:latin typeface="Times New Roman" pitchFamily="18" charset="0"/>
                <a:cs typeface="Times New Roman" pitchFamily="18" charset="0"/>
              </a:rPr>
              <a:t>Câu hỏi </a:t>
            </a:r>
            <a:r>
              <a:rPr lang="en-US" altLang="ja-JP" sz="2800" b="1" smtClean="0">
                <a:solidFill>
                  <a:schemeClr val="bg1"/>
                </a:solidFill>
                <a:latin typeface="Times New Roman" pitchFamily="18" charset="0"/>
                <a:cs typeface="Times New Roman" pitchFamily="18" charset="0"/>
              </a:rPr>
              <a:t>4</a:t>
            </a:r>
            <a:r>
              <a:rPr lang="ja-JP" altLang="en-US" sz="2800" b="1" dirty="0" smtClean="0">
                <a:solidFill>
                  <a:schemeClr val="bg1"/>
                </a:solidFill>
                <a:latin typeface="Times New Roman" pitchFamily="18" charset="0"/>
                <a:cs typeface="Times New Roman" pitchFamily="18" charset="0"/>
              </a:rPr>
              <a:t>．</a:t>
            </a:r>
            <a:r>
              <a:rPr lang="en-US" altLang="ja-JP" sz="2800" b="1" dirty="0" err="1" smtClean="0">
                <a:solidFill>
                  <a:schemeClr val="bg1"/>
                </a:solidFill>
                <a:latin typeface="Times New Roman" pitchFamily="18" charset="0"/>
                <a:cs typeface="Times New Roman" pitchFamily="18" charset="0"/>
              </a:rPr>
              <a:t>Chuyện</a:t>
            </a:r>
            <a:r>
              <a:rPr lang="en-US" altLang="ja-JP" sz="2800" b="1" dirty="0" smtClean="0">
                <a:solidFill>
                  <a:schemeClr val="bg1"/>
                </a:solidFill>
                <a:latin typeface="Times New Roman" pitchFamily="18" charset="0"/>
                <a:cs typeface="Times New Roman" pitchFamily="18" charset="0"/>
              </a:rPr>
              <a:t> </a:t>
            </a:r>
            <a:r>
              <a:rPr lang="en-US" altLang="ja-JP" sz="2800" b="1" dirty="0" err="1" smtClean="0">
                <a:solidFill>
                  <a:schemeClr val="bg1"/>
                </a:solidFill>
                <a:latin typeface="Times New Roman" pitchFamily="18" charset="0"/>
                <a:cs typeface="Times New Roman" pitchFamily="18" charset="0"/>
              </a:rPr>
              <a:t>gì</a:t>
            </a:r>
            <a:r>
              <a:rPr lang="en-US" altLang="ja-JP" sz="2800" b="1" dirty="0" smtClean="0">
                <a:solidFill>
                  <a:schemeClr val="bg1"/>
                </a:solidFill>
                <a:latin typeface="Times New Roman" pitchFamily="18" charset="0"/>
                <a:cs typeface="Times New Roman" pitchFamily="18" charset="0"/>
              </a:rPr>
              <a:t> </a:t>
            </a:r>
            <a:r>
              <a:rPr lang="en-US" altLang="ja-JP" sz="2800" b="1" dirty="0" err="1" smtClean="0">
                <a:solidFill>
                  <a:schemeClr val="bg1"/>
                </a:solidFill>
                <a:latin typeface="Times New Roman" pitchFamily="18" charset="0"/>
                <a:cs typeface="Times New Roman" pitchFamily="18" charset="0"/>
              </a:rPr>
              <a:t>sẽ</a:t>
            </a:r>
            <a:r>
              <a:rPr lang="en-US" altLang="ja-JP" sz="2800" b="1" dirty="0" smtClean="0">
                <a:solidFill>
                  <a:schemeClr val="bg1"/>
                </a:solidFill>
                <a:latin typeface="Times New Roman" pitchFamily="18" charset="0"/>
                <a:cs typeface="Times New Roman" pitchFamily="18" charset="0"/>
              </a:rPr>
              <a:t> </a:t>
            </a:r>
            <a:r>
              <a:rPr lang="en-US" altLang="ja-JP" sz="2800" b="1" dirty="0" err="1" smtClean="0">
                <a:solidFill>
                  <a:schemeClr val="bg1"/>
                </a:solidFill>
                <a:latin typeface="Times New Roman" pitchFamily="18" charset="0"/>
                <a:cs typeface="Times New Roman" pitchFamily="18" charset="0"/>
              </a:rPr>
              <a:t>xảy</a:t>
            </a:r>
            <a:r>
              <a:rPr lang="en-US" altLang="ja-JP" sz="2800" b="1" dirty="0" smtClean="0">
                <a:solidFill>
                  <a:schemeClr val="bg1"/>
                </a:solidFill>
                <a:latin typeface="Times New Roman" pitchFamily="18" charset="0"/>
                <a:cs typeface="Times New Roman" pitchFamily="18" charset="0"/>
              </a:rPr>
              <a:t> </a:t>
            </a:r>
            <a:r>
              <a:rPr lang="en-US" altLang="ja-JP" sz="2800" b="1" dirty="0" err="1" smtClean="0">
                <a:solidFill>
                  <a:schemeClr val="bg1"/>
                </a:solidFill>
                <a:latin typeface="Times New Roman" pitchFamily="18" charset="0"/>
                <a:cs typeface="Times New Roman" pitchFamily="18" charset="0"/>
              </a:rPr>
              <a:t>ra</a:t>
            </a:r>
            <a:r>
              <a:rPr lang="en-US" altLang="ja-JP" sz="2800" b="1" dirty="0" smtClean="0">
                <a:solidFill>
                  <a:schemeClr val="bg1"/>
                </a:solidFill>
                <a:latin typeface="Times New Roman" pitchFamily="18" charset="0"/>
                <a:cs typeface="Times New Roman" pitchFamily="18" charset="0"/>
              </a:rPr>
              <a:t> </a:t>
            </a:r>
            <a:r>
              <a:rPr lang="en-US" altLang="ja-JP" sz="2800" b="1" dirty="0" err="1" smtClean="0">
                <a:solidFill>
                  <a:schemeClr val="bg1"/>
                </a:solidFill>
                <a:latin typeface="Times New Roman" pitchFamily="18" charset="0"/>
                <a:cs typeface="Times New Roman" pitchFamily="18" charset="0"/>
              </a:rPr>
              <a:t>khi</a:t>
            </a:r>
            <a:r>
              <a:rPr lang="en-US" altLang="ja-JP" sz="2800" b="1" dirty="0" smtClean="0">
                <a:solidFill>
                  <a:schemeClr val="bg1"/>
                </a:solidFill>
                <a:latin typeface="Times New Roman" pitchFamily="18" charset="0"/>
                <a:cs typeface="Times New Roman" pitchFamily="18" charset="0"/>
              </a:rPr>
              <a:t> </a:t>
            </a:r>
            <a:r>
              <a:rPr lang="en-US" altLang="ja-JP" sz="2800" b="1" dirty="0" err="1" smtClean="0">
                <a:solidFill>
                  <a:schemeClr val="bg1"/>
                </a:solidFill>
                <a:latin typeface="Times New Roman" pitchFamily="18" charset="0"/>
                <a:cs typeface="Times New Roman" pitchFamily="18" charset="0"/>
              </a:rPr>
              <a:t>mọi</a:t>
            </a:r>
            <a:r>
              <a:rPr lang="en-US" altLang="ja-JP" sz="2800" b="1" dirty="0" smtClean="0">
                <a:solidFill>
                  <a:schemeClr val="bg1"/>
                </a:solidFill>
                <a:latin typeface="Times New Roman" pitchFamily="18" charset="0"/>
                <a:cs typeface="Times New Roman" pitchFamily="18" charset="0"/>
              </a:rPr>
              <a:t> </a:t>
            </a:r>
            <a:r>
              <a:rPr lang="en-US" altLang="ja-JP" sz="2800" b="1" dirty="0" err="1" smtClean="0">
                <a:solidFill>
                  <a:schemeClr val="bg1"/>
                </a:solidFill>
                <a:latin typeface="Times New Roman" pitchFamily="18" charset="0"/>
                <a:cs typeface="Times New Roman" pitchFamily="18" charset="0"/>
              </a:rPr>
              <a:t>người</a:t>
            </a:r>
            <a:r>
              <a:rPr lang="en-US" altLang="ja-JP" sz="2800" b="1" dirty="0" smtClean="0">
                <a:solidFill>
                  <a:schemeClr val="bg1"/>
                </a:solidFill>
                <a:latin typeface="Times New Roman" pitchFamily="18" charset="0"/>
                <a:cs typeface="Times New Roman" pitchFamily="18" charset="0"/>
              </a:rPr>
              <a:t> </a:t>
            </a:r>
            <a:r>
              <a:rPr lang="en-US" altLang="ja-JP" sz="2800" b="1" dirty="0" err="1" smtClean="0">
                <a:solidFill>
                  <a:schemeClr val="bg1"/>
                </a:solidFill>
                <a:latin typeface="Times New Roman" pitchFamily="18" charset="0"/>
                <a:cs typeface="Times New Roman" pitchFamily="18" charset="0"/>
              </a:rPr>
              <a:t>thường</a:t>
            </a:r>
            <a:r>
              <a:rPr lang="en-US" altLang="ja-JP" sz="2800" b="1" dirty="0" smtClean="0">
                <a:solidFill>
                  <a:schemeClr val="bg1"/>
                </a:solidFill>
                <a:latin typeface="Times New Roman" pitchFamily="18" charset="0"/>
                <a:cs typeface="Times New Roman" pitchFamily="18" charset="0"/>
              </a:rPr>
              <a:t> </a:t>
            </a:r>
            <a:r>
              <a:rPr lang="en-US" altLang="ja-JP" sz="2800" b="1" dirty="0" err="1" smtClean="0">
                <a:solidFill>
                  <a:schemeClr val="bg1"/>
                </a:solidFill>
                <a:latin typeface="Times New Roman" pitchFamily="18" charset="0"/>
                <a:cs typeface="Times New Roman" pitchFamily="18" charset="0"/>
              </a:rPr>
              <a:t>xuyên</a:t>
            </a:r>
            <a:r>
              <a:rPr lang="en-US" altLang="ja-JP" sz="2800" b="1" dirty="0" smtClean="0">
                <a:solidFill>
                  <a:schemeClr val="bg1"/>
                </a:solidFill>
                <a:latin typeface="Times New Roman" pitchFamily="18" charset="0"/>
                <a:cs typeface="Times New Roman" pitchFamily="18" charset="0"/>
              </a:rPr>
              <a:t> </a:t>
            </a:r>
            <a:r>
              <a:rPr lang="en-US" altLang="ja-JP" sz="2800" b="1" err="1" smtClean="0">
                <a:solidFill>
                  <a:schemeClr val="bg1"/>
                </a:solidFill>
                <a:latin typeface="Times New Roman" pitchFamily="18" charset="0"/>
                <a:cs typeface="Times New Roman" pitchFamily="18" charset="0"/>
              </a:rPr>
              <a:t>tắt</a:t>
            </a:r>
            <a:r>
              <a:rPr lang="en-US" altLang="ja-JP" sz="2800" b="1" smtClean="0">
                <a:solidFill>
                  <a:schemeClr val="bg1"/>
                </a:solidFill>
                <a:latin typeface="Times New Roman" pitchFamily="18" charset="0"/>
                <a:cs typeface="Times New Roman" pitchFamily="18" charset="0"/>
              </a:rPr>
              <a:t> điện</a:t>
            </a:r>
            <a:r>
              <a:rPr lang="vi-VN" altLang="ja-JP" sz="2800" b="1" dirty="0">
                <a:solidFill>
                  <a:schemeClr val="bg1"/>
                </a:solidFill>
                <a:latin typeface="Times New Roman" pitchFamily="18" charset="0"/>
                <a:cs typeface="Times New Roman" pitchFamily="18" charset="0"/>
              </a:rPr>
              <a:t>?</a:t>
            </a:r>
            <a:endParaRPr lang="en-US" altLang="ja-JP" sz="2800" b="1"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5958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793CFF14-61AA-4D81-A0D0-1A919490D8E0}"/>
              </a:ext>
            </a:extLst>
          </p:cNvPr>
          <p:cNvSpPr/>
          <p:nvPr/>
        </p:nvSpPr>
        <p:spPr>
          <a:xfrm>
            <a:off x="297712" y="1732767"/>
            <a:ext cx="6039588" cy="5081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ja-JP" altLang="en-US" sz="2000" dirty="0">
                <a:solidFill>
                  <a:schemeClr val="tx1"/>
                </a:solidFill>
                <a:latin typeface="Times New Roman" pitchFamily="18" charset="0"/>
                <a:cs typeface="Times New Roman" pitchFamily="18" charset="0"/>
              </a:rPr>
              <a:t>みんなが使う</a:t>
            </a:r>
            <a:r>
              <a:rPr lang="ja-JP" altLang="en-US" sz="2000" dirty="0">
                <a:solidFill>
                  <a:schemeClr val="tx1"/>
                </a:solidFill>
                <a:effectLst/>
                <a:latin typeface="Times New Roman" pitchFamily="18" charset="0"/>
                <a:cs typeface="Times New Roman" pitchFamily="18" charset="0"/>
              </a:rPr>
              <a:t>電気は主に化石燃料を燃やすことで作られているが、化石燃料は燃やす時にたくさんの</a:t>
            </a:r>
            <a:r>
              <a:rPr lang="ja-JP" altLang="en-US" sz="2000" b="1" dirty="0">
                <a:solidFill>
                  <a:schemeClr val="tx1"/>
                </a:solidFill>
                <a:effectLst/>
                <a:latin typeface="Times New Roman" pitchFamily="18" charset="0"/>
                <a:cs typeface="Times New Roman" pitchFamily="18" charset="0"/>
              </a:rPr>
              <a:t>二酸化炭素を出してしまう</a:t>
            </a:r>
            <a:r>
              <a:rPr lang="ja-JP" altLang="en-US" sz="2000" dirty="0" smtClean="0">
                <a:solidFill>
                  <a:schemeClr val="tx1"/>
                </a:solidFill>
                <a:effectLst/>
                <a:latin typeface="Times New Roman" pitchFamily="18" charset="0"/>
                <a:cs typeface="Times New Roman" pitchFamily="18" charset="0"/>
              </a:rPr>
              <a:t>。</a:t>
            </a:r>
            <a:endParaRPr lang="en-US" altLang="ja-JP" sz="2000" dirty="0" smtClean="0">
              <a:solidFill>
                <a:schemeClr val="tx1"/>
              </a:solidFill>
              <a:effectLst/>
              <a:latin typeface="Times New Roman" pitchFamily="18" charset="0"/>
              <a:cs typeface="Times New Roman" pitchFamily="18" charset="0"/>
            </a:endParaRPr>
          </a:p>
          <a:p>
            <a:pPr marL="360000" algn="just"/>
            <a:r>
              <a:rPr lang="en-US" altLang="ja-JP" sz="2000" err="1" smtClean="0">
                <a:solidFill>
                  <a:schemeClr val="tx1"/>
                </a:solidFill>
                <a:latin typeface="Times New Roman" pitchFamily="18" charset="0"/>
                <a:cs typeface="Times New Roman" pitchFamily="18" charset="0"/>
              </a:rPr>
              <a:t>Điện</a:t>
            </a:r>
            <a:r>
              <a:rPr lang="en-US" altLang="ja-JP" sz="2000" smtClean="0">
                <a:solidFill>
                  <a:schemeClr val="tx1"/>
                </a:solidFill>
                <a:latin typeface="Times New Roman" pitchFamily="18" charset="0"/>
                <a:cs typeface="Times New Roman" pitchFamily="18" charset="0"/>
              </a:rPr>
              <a:t> chủ </a:t>
            </a:r>
            <a:r>
              <a:rPr lang="en-US" altLang="ja-JP" sz="2000" err="1" smtClean="0">
                <a:solidFill>
                  <a:schemeClr val="tx1"/>
                </a:solidFill>
                <a:latin typeface="Times New Roman" pitchFamily="18" charset="0"/>
                <a:cs typeface="Times New Roman" pitchFamily="18" charset="0"/>
              </a:rPr>
              <a:t>yếu</a:t>
            </a:r>
            <a:r>
              <a:rPr lang="en-US" altLang="ja-JP" sz="2000" smtClean="0">
                <a:solidFill>
                  <a:schemeClr val="tx1"/>
                </a:solidFill>
                <a:latin typeface="Times New Roman" pitchFamily="18" charset="0"/>
                <a:cs typeface="Times New Roman" pitchFamily="18" charset="0"/>
              </a:rPr>
              <a:t> được </a:t>
            </a:r>
            <a:r>
              <a:rPr lang="en-US" altLang="ja-JP" sz="2000" dirty="0" err="1" smtClean="0">
                <a:solidFill>
                  <a:schemeClr val="tx1"/>
                </a:solidFill>
                <a:latin typeface="Times New Roman" pitchFamily="18" charset="0"/>
                <a:cs typeface="Times New Roman" pitchFamily="18" charset="0"/>
              </a:rPr>
              <a:t>tạo</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ra</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từ</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việc</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đốt</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cháy</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nhiên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liệu</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hóa</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thạch</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nhưng</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nhiên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liệu</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hóa</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thạch</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khi</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đốt</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sẽ</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sinh</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ra</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rất</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nhiều</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khí</a:t>
            </a:r>
            <a:r>
              <a:rPr lang="en-US" altLang="ja-JP" sz="2000" dirty="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cacbonic</a:t>
            </a:r>
            <a:endParaRPr lang="en-US" altLang="ja-JP" sz="2000" dirty="0" smtClean="0">
              <a:solidFill>
                <a:schemeClr val="tx1"/>
              </a:solidFill>
              <a:latin typeface="Times New Roman" pitchFamily="18" charset="0"/>
              <a:cs typeface="Times New Roman" pitchFamily="18" charset="0"/>
            </a:endParaRPr>
          </a:p>
          <a:p>
            <a:endParaRPr lang="en-US" altLang="ja-JP" sz="2000" dirty="0">
              <a:solidFill>
                <a:schemeClr val="tx1"/>
              </a:solidFill>
              <a:latin typeface="Times New Roman" pitchFamily="18" charset="0"/>
              <a:cs typeface="Times New Roman" pitchFamily="18" charset="0"/>
            </a:endParaRPr>
          </a:p>
          <a:p>
            <a:pPr marL="342900" indent="-342900">
              <a:lnSpc>
                <a:spcPct val="150000"/>
              </a:lnSpc>
              <a:buFont typeface="Arial" panose="020B0604020202020204" pitchFamily="34" charset="0"/>
              <a:buChar char="•"/>
            </a:pPr>
            <a:r>
              <a:rPr lang="ja-JP" altLang="en-US" sz="2000" dirty="0" smtClean="0">
                <a:solidFill>
                  <a:schemeClr val="tx1"/>
                </a:solidFill>
                <a:effectLst/>
                <a:latin typeface="Times New Roman" pitchFamily="18" charset="0"/>
                <a:cs typeface="Times New Roman" pitchFamily="18" charset="0"/>
              </a:rPr>
              <a:t>先</a:t>
            </a:r>
            <a:r>
              <a:rPr lang="ja-JP" altLang="en-US" sz="2000" dirty="0">
                <a:solidFill>
                  <a:schemeClr val="tx1"/>
                </a:solidFill>
                <a:effectLst/>
                <a:latin typeface="Times New Roman" pitchFamily="18" charset="0"/>
                <a:cs typeface="Times New Roman" pitchFamily="18" charset="0"/>
              </a:rPr>
              <a:t>ほど話したように、</a:t>
            </a:r>
            <a:r>
              <a:rPr lang="ja-JP" altLang="en-US" sz="2000" b="1" dirty="0">
                <a:solidFill>
                  <a:schemeClr val="tx1"/>
                </a:solidFill>
                <a:latin typeface="Times New Roman" pitchFamily="18" charset="0"/>
                <a:cs typeface="Times New Roman" pitchFamily="18" charset="0"/>
              </a:rPr>
              <a:t>二酸化炭素は地球温暖化の原因</a:t>
            </a:r>
            <a:r>
              <a:rPr lang="ja-JP" altLang="en-US" sz="2000" dirty="0">
                <a:solidFill>
                  <a:schemeClr val="tx1"/>
                </a:solidFill>
                <a:latin typeface="Times New Roman" pitchFamily="18" charset="0"/>
                <a:cs typeface="Times New Roman" pitchFamily="18" charset="0"/>
              </a:rPr>
              <a:t>の一つであるため、二酸化炭素の排出量を抑える必要がある</a:t>
            </a:r>
            <a:r>
              <a:rPr lang="ja-JP" altLang="en-US" sz="2000" dirty="0" smtClean="0">
                <a:solidFill>
                  <a:schemeClr val="tx1"/>
                </a:solidFill>
                <a:latin typeface="Times New Roman" pitchFamily="18" charset="0"/>
                <a:cs typeface="Times New Roman" pitchFamily="18" charset="0"/>
              </a:rPr>
              <a:t>。</a:t>
            </a:r>
            <a:endParaRPr lang="en-US" altLang="ja-JP" sz="2000" dirty="0" smtClean="0">
              <a:solidFill>
                <a:schemeClr val="tx1"/>
              </a:solidFill>
              <a:latin typeface="Times New Roman" pitchFamily="18" charset="0"/>
              <a:cs typeface="Times New Roman" pitchFamily="18" charset="0"/>
            </a:endParaRPr>
          </a:p>
          <a:p>
            <a:pPr marL="360000" algn="just"/>
            <a:r>
              <a:rPr lang="en-US" altLang="ja-JP" sz="2000" dirty="0" err="1" smtClean="0">
                <a:solidFill>
                  <a:schemeClr val="tx1"/>
                </a:solidFill>
                <a:latin typeface="Times New Roman" pitchFamily="18" charset="0"/>
                <a:cs typeface="Times New Roman" pitchFamily="18" charset="0"/>
              </a:rPr>
              <a:t>Giống</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như</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câu</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chuyện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vừa</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đề</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cập</a:t>
            </a:r>
            <a:r>
              <a:rPr lang="en-US" altLang="ja-JP" sz="2000" dirty="0" smtClean="0">
                <a:solidFill>
                  <a:schemeClr val="tx1"/>
                </a:solidFill>
                <a:latin typeface="Times New Roman" pitchFamily="18" charset="0"/>
                <a:cs typeface="Times New Roman" pitchFamily="18" charset="0"/>
              </a:rPr>
              <a:t> ở </a:t>
            </a:r>
            <a:r>
              <a:rPr lang="en-US" altLang="ja-JP" sz="2000" dirty="0" err="1" smtClean="0">
                <a:solidFill>
                  <a:schemeClr val="tx1"/>
                </a:solidFill>
                <a:latin typeface="Times New Roman" pitchFamily="18" charset="0"/>
                <a:cs typeface="Times New Roman" pitchFamily="18" charset="0"/>
              </a:rPr>
              <a:t>trên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khí</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cacbonic</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là</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một</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nguyên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nhân</a:t>
            </a:r>
            <a:r>
              <a:rPr lang="en-US" altLang="ja-JP" sz="2000" dirty="0" smtClean="0">
                <a:solidFill>
                  <a:schemeClr val="tx1"/>
                </a:solidFill>
                <a:latin typeface="Times New Roman" pitchFamily="18" charset="0"/>
                <a:cs typeface="Times New Roman" pitchFamily="18" charset="0"/>
              </a:rPr>
              <a:t> </a:t>
            </a:r>
            <a:r>
              <a:rPr lang="en-US" altLang="ja-JP" sz="2000" err="1" smtClean="0">
                <a:solidFill>
                  <a:schemeClr val="tx1"/>
                </a:solidFill>
                <a:latin typeface="Times New Roman" pitchFamily="18" charset="0"/>
                <a:cs typeface="Times New Roman" pitchFamily="18" charset="0"/>
              </a:rPr>
              <a:t>gây</a:t>
            </a:r>
            <a:r>
              <a:rPr lang="en-US" altLang="ja-JP" sz="2000" smtClean="0">
                <a:solidFill>
                  <a:schemeClr val="tx1"/>
                </a:solidFill>
                <a:latin typeface="Times New Roman" pitchFamily="18" charset="0"/>
                <a:cs typeface="Times New Roman" pitchFamily="18" charset="0"/>
              </a:rPr>
              <a:t> </a:t>
            </a:r>
            <a:r>
              <a:rPr lang="vi-VN" altLang="ja-JP" sz="2000" smtClean="0">
                <a:solidFill>
                  <a:schemeClr val="tx1"/>
                </a:solidFill>
                <a:latin typeface="Times New Roman" pitchFamily="18" charset="0"/>
                <a:cs typeface="Times New Roman" pitchFamily="18" charset="0"/>
              </a:rPr>
              <a:t>nên sự </a:t>
            </a:r>
            <a:r>
              <a:rPr lang="en-US" altLang="ja-JP" sz="2000" smtClean="0">
                <a:solidFill>
                  <a:schemeClr val="tx1"/>
                </a:solidFill>
                <a:latin typeface="Times New Roman" pitchFamily="18" charset="0"/>
                <a:cs typeface="Times New Roman" pitchFamily="18" charset="0"/>
              </a:rPr>
              <a:t>nóng </a:t>
            </a:r>
            <a:r>
              <a:rPr lang="en-US" altLang="ja-JP" sz="2000" dirty="0" err="1" smtClean="0">
                <a:solidFill>
                  <a:schemeClr val="tx1"/>
                </a:solidFill>
                <a:latin typeface="Times New Roman" pitchFamily="18" charset="0"/>
                <a:cs typeface="Times New Roman" pitchFamily="18" charset="0"/>
              </a:rPr>
              <a:t>lên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toàn</a:t>
            </a:r>
            <a:r>
              <a:rPr lang="en-US" altLang="ja-JP" sz="2000" dirty="0" smtClean="0">
                <a:solidFill>
                  <a:schemeClr val="tx1"/>
                </a:solidFill>
                <a:latin typeface="Times New Roman" pitchFamily="18" charset="0"/>
                <a:cs typeface="Times New Roman" pitchFamily="18" charset="0"/>
              </a:rPr>
              <a:t> </a:t>
            </a:r>
            <a:r>
              <a:rPr lang="en-US" altLang="ja-JP" sz="2000" dirty="0" err="1" smtClean="0">
                <a:solidFill>
                  <a:schemeClr val="tx1"/>
                </a:solidFill>
                <a:latin typeface="Times New Roman" pitchFamily="18" charset="0"/>
                <a:cs typeface="Times New Roman" pitchFamily="18" charset="0"/>
              </a:rPr>
              <a:t>cầu</a:t>
            </a:r>
            <a:r>
              <a:rPr lang="en-US" altLang="ja-JP" sz="2000" dirty="0" smtClean="0">
                <a:solidFill>
                  <a:schemeClr val="tx1"/>
                </a:solidFill>
                <a:latin typeface="Times New Roman" pitchFamily="18" charset="0"/>
                <a:cs typeface="Times New Roman" pitchFamily="18" charset="0"/>
              </a:rPr>
              <a:t> </a:t>
            </a:r>
            <a:r>
              <a:rPr lang="en-US" altLang="ja-JP" sz="2000" err="1" smtClean="0">
                <a:solidFill>
                  <a:schemeClr val="tx1"/>
                </a:solidFill>
                <a:latin typeface="Times New Roman" pitchFamily="18" charset="0"/>
                <a:cs typeface="Times New Roman" pitchFamily="18" charset="0"/>
              </a:rPr>
              <a:t>nên</a:t>
            </a:r>
            <a:r>
              <a:rPr lang="en-US" altLang="ja-JP" sz="2000" smtClean="0">
                <a:solidFill>
                  <a:schemeClr val="tx1"/>
                </a:solidFill>
                <a:latin typeface="Times New Roman" pitchFamily="18" charset="0"/>
                <a:cs typeface="Times New Roman" pitchFamily="18" charset="0"/>
              </a:rPr>
              <a:t> </a:t>
            </a:r>
            <a:r>
              <a:rPr lang="vi-VN" altLang="ja-JP" sz="2000" smtClean="0">
                <a:solidFill>
                  <a:schemeClr val="tx1"/>
                </a:solidFill>
                <a:latin typeface="Times New Roman" pitchFamily="18" charset="0"/>
                <a:cs typeface="Times New Roman" pitchFamily="18" charset="0"/>
              </a:rPr>
              <a:t>rất </a:t>
            </a:r>
            <a:r>
              <a:rPr lang="en-US" altLang="ja-JP" sz="2000" smtClean="0">
                <a:solidFill>
                  <a:schemeClr val="tx1"/>
                </a:solidFill>
                <a:latin typeface="Times New Roman" pitchFamily="18" charset="0"/>
                <a:cs typeface="Times New Roman" pitchFamily="18" charset="0"/>
              </a:rPr>
              <a:t>cần hạn </a:t>
            </a:r>
            <a:r>
              <a:rPr lang="en-US" altLang="ja-JP" sz="2000" dirty="0" err="1" smtClean="0">
                <a:solidFill>
                  <a:schemeClr val="tx1"/>
                </a:solidFill>
                <a:latin typeface="Times New Roman" pitchFamily="18" charset="0"/>
                <a:cs typeface="Times New Roman" pitchFamily="18" charset="0"/>
              </a:rPr>
              <a:t>chế</a:t>
            </a:r>
            <a:r>
              <a:rPr lang="en-US" altLang="ja-JP" sz="2000" dirty="0" smtClean="0">
                <a:solidFill>
                  <a:schemeClr val="tx1"/>
                </a:solidFill>
                <a:latin typeface="Times New Roman" pitchFamily="18" charset="0"/>
                <a:cs typeface="Times New Roman" pitchFamily="18" charset="0"/>
              </a:rPr>
              <a:t> </a:t>
            </a:r>
            <a:r>
              <a:rPr lang="en-US" altLang="ja-JP" sz="2000" err="1" smtClean="0">
                <a:solidFill>
                  <a:schemeClr val="tx1"/>
                </a:solidFill>
                <a:latin typeface="Times New Roman" pitchFamily="18" charset="0"/>
                <a:cs typeface="Times New Roman" pitchFamily="18" charset="0"/>
              </a:rPr>
              <a:t>lượng</a:t>
            </a:r>
            <a:r>
              <a:rPr lang="en-US" altLang="ja-JP" sz="2000" smtClean="0">
                <a:solidFill>
                  <a:schemeClr val="tx1"/>
                </a:solidFill>
                <a:latin typeface="Times New Roman" pitchFamily="18" charset="0"/>
                <a:cs typeface="Times New Roman" pitchFamily="18" charset="0"/>
              </a:rPr>
              <a:t> cacbonic</a:t>
            </a:r>
            <a:r>
              <a:rPr lang="vi-VN" altLang="ja-JP" sz="2000" smtClean="0">
                <a:solidFill>
                  <a:schemeClr val="tx1"/>
                </a:solidFill>
                <a:latin typeface="Times New Roman" pitchFamily="18" charset="0"/>
                <a:cs typeface="Times New Roman" pitchFamily="18" charset="0"/>
              </a:rPr>
              <a:t> thải ra môi trường</a:t>
            </a:r>
            <a:r>
              <a:rPr lang="en-US" altLang="ja-JP" sz="2000" smtClean="0">
                <a:solidFill>
                  <a:schemeClr val="tx1"/>
                </a:solidFill>
                <a:latin typeface="Times New Roman" pitchFamily="18" charset="0"/>
                <a:cs typeface="Times New Roman" pitchFamily="18" charset="0"/>
              </a:rPr>
              <a:t>.</a:t>
            </a:r>
            <a:endParaRPr lang="en-US" altLang="ja-JP" sz="2000" dirty="0" smtClean="0">
              <a:solidFill>
                <a:schemeClr val="tx1"/>
              </a:solidFill>
              <a:latin typeface="Times New Roman" pitchFamily="18" charset="0"/>
              <a:cs typeface="Times New Roman" pitchFamily="18" charset="0"/>
            </a:endParaRPr>
          </a:p>
        </p:txBody>
      </p:sp>
      <p:sp>
        <p:nvSpPr>
          <p:cNvPr id="9" name="正方形/長方形 8">
            <a:extLst>
              <a:ext uri="{FF2B5EF4-FFF2-40B4-BE49-F238E27FC236}">
                <a16:creationId xmlns:a16="http://schemas.microsoft.com/office/drawing/2014/main" xmlns="" id="{815886F6-0235-42A8-B502-A8D29868786A}"/>
              </a:ext>
            </a:extLst>
          </p:cNvPr>
          <p:cNvSpPr/>
          <p:nvPr/>
        </p:nvSpPr>
        <p:spPr>
          <a:xfrm>
            <a:off x="0" y="0"/>
            <a:ext cx="12192000" cy="1101212"/>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effectLst/>
                <a:latin typeface="Times New Roman" pitchFamily="18" charset="0"/>
                <a:cs typeface="Times New Roman" pitchFamily="18" charset="0"/>
              </a:rPr>
              <a:t>　</a:t>
            </a:r>
            <a:r>
              <a:rPr lang="en-US" altLang="ja-JP" sz="3200" b="1" dirty="0">
                <a:solidFill>
                  <a:schemeClr val="bg1"/>
                </a:solidFill>
                <a:effectLst/>
                <a:latin typeface="Times New Roman" pitchFamily="18" charset="0"/>
                <a:cs typeface="Times New Roman" pitchFamily="18" charset="0"/>
              </a:rPr>
              <a:t>A</a:t>
            </a:r>
            <a:r>
              <a:rPr lang="ja-JP" altLang="en-US" sz="3200" b="1" dirty="0">
                <a:solidFill>
                  <a:schemeClr val="bg1"/>
                </a:solidFill>
                <a:effectLst/>
                <a:latin typeface="Times New Roman" pitchFamily="18" charset="0"/>
                <a:cs typeface="Times New Roman" pitchFamily="18" charset="0"/>
              </a:rPr>
              <a:t>４．</a:t>
            </a:r>
            <a:r>
              <a:rPr lang="ja-JP" altLang="en-US" sz="3200" b="1" dirty="0" smtClean="0">
                <a:solidFill>
                  <a:schemeClr val="bg1"/>
                </a:solidFill>
                <a:effectLst/>
                <a:latin typeface="Times New Roman" pitchFamily="18" charset="0"/>
                <a:cs typeface="Times New Roman" pitchFamily="18" charset="0"/>
              </a:rPr>
              <a:t>③ ホ</a:t>
            </a:r>
            <a:r>
              <a:rPr lang="ja-JP" altLang="en-US" sz="3200" b="1" dirty="0">
                <a:solidFill>
                  <a:schemeClr val="bg1"/>
                </a:solidFill>
                <a:effectLst/>
                <a:latin typeface="Times New Roman" pitchFamily="18" charset="0"/>
                <a:cs typeface="Times New Roman" pitchFamily="18" charset="0"/>
              </a:rPr>
              <a:t>ッキョクグマが北極で暮らせ</a:t>
            </a:r>
            <a:r>
              <a:rPr lang="ja-JP" altLang="en-US" sz="3200" b="1" dirty="0" smtClean="0">
                <a:solidFill>
                  <a:schemeClr val="bg1"/>
                </a:solidFill>
                <a:effectLst/>
                <a:latin typeface="Times New Roman" pitchFamily="18" charset="0"/>
                <a:cs typeface="Times New Roman" pitchFamily="18" charset="0"/>
              </a:rPr>
              <a:t>る</a:t>
            </a:r>
            <a:endParaRPr lang="en-US" altLang="ja-JP" sz="3200" b="1" dirty="0" smtClean="0">
              <a:solidFill>
                <a:schemeClr val="bg1"/>
              </a:solidFill>
              <a:effectLst/>
              <a:latin typeface="Times New Roman" pitchFamily="18" charset="0"/>
              <a:cs typeface="Times New Roman" pitchFamily="18" charset="0"/>
            </a:endParaRPr>
          </a:p>
          <a:p>
            <a:r>
              <a:rPr lang="ja-JP" altLang="en-US" sz="3200" b="1">
                <a:solidFill>
                  <a:schemeClr val="bg1"/>
                </a:solidFill>
                <a:latin typeface="Times New Roman" pitchFamily="18" charset="0"/>
                <a:cs typeface="Times New Roman" pitchFamily="18" charset="0"/>
              </a:rPr>
              <a:t>　</a:t>
            </a:r>
            <a:r>
              <a:rPr lang="vi-VN" altLang="ja-JP" sz="3200" b="1" smtClean="0">
                <a:solidFill>
                  <a:schemeClr val="bg1"/>
                </a:solidFill>
                <a:latin typeface="Times New Roman" pitchFamily="18" charset="0"/>
                <a:cs typeface="Times New Roman" pitchFamily="18" charset="0"/>
              </a:rPr>
              <a:t>Đáp án câu</a:t>
            </a:r>
            <a:r>
              <a:rPr lang="ja-JP" altLang="en-US" sz="3200" b="1" smtClean="0">
                <a:solidFill>
                  <a:schemeClr val="bg1"/>
                </a:solidFill>
                <a:latin typeface="Times New Roman" pitchFamily="18" charset="0"/>
                <a:cs typeface="Times New Roman" pitchFamily="18" charset="0"/>
              </a:rPr>
              <a:t>４</a:t>
            </a:r>
            <a:r>
              <a:rPr lang="ja-JP" altLang="en-US" sz="3200" b="1" dirty="0">
                <a:solidFill>
                  <a:schemeClr val="bg1"/>
                </a:solidFill>
                <a:latin typeface="Times New Roman" pitchFamily="18" charset="0"/>
                <a:cs typeface="Times New Roman" pitchFamily="18" charset="0"/>
              </a:rPr>
              <a:t>．</a:t>
            </a:r>
            <a:r>
              <a:rPr lang="ja-JP" altLang="en-US" sz="3200" b="1" dirty="0" smtClean="0">
                <a:solidFill>
                  <a:schemeClr val="bg1"/>
                </a:solidFill>
                <a:latin typeface="Times New Roman" pitchFamily="18" charset="0"/>
                <a:cs typeface="Times New Roman" pitchFamily="18" charset="0"/>
              </a:rPr>
              <a:t>③ </a:t>
            </a:r>
            <a:r>
              <a:rPr lang="en-US" altLang="ja-JP" sz="3200" b="1" dirty="0" err="1" smtClean="0">
                <a:solidFill>
                  <a:schemeClr val="bg1"/>
                </a:solidFill>
                <a:latin typeface="Times New Roman" pitchFamily="18" charset="0"/>
                <a:cs typeface="Times New Roman" pitchFamily="18" charset="0"/>
              </a:rPr>
              <a:t>Gấu</a:t>
            </a:r>
            <a:r>
              <a:rPr lang="en-US" altLang="ja-JP" sz="3200" b="1" dirty="0" smtClean="0">
                <a:solidFill>
                  <a:schemeClr val="bg1"/>
                </a:solidFill>
                <a:latin typeface="Times New Roman" pitchFamily="18" charset="0"/>
                <a:cs typeface="Times New Roman" pitchFamily="18" charset="0"/>
              </a:rPr>
              <a:t> </a:t>
            </a:r>
            <a:r>
              <a:rPr lang="en-US" altLang="ja-JP" sz="3200" b="1" dirty="0" err="1" smtClean="0">
                <a:solidFill>
                  <a:schemeClr val="bg1"/>
                </a:solidFill>
                <a:latin typeface="Times New Roman" pitchFamily="18" charset="0"/>
                <a:cs typeface="Times New Roman" pitchFamily="18" charset="0"/>
              </a:rPr>
              <a:t>bắc</a:t>
            </a:r>
            <a:r>
              <a:rPr lang="en-US" altLang="ja-JP" sz="3200" b="1" dirty="0" smtClean="0">
                <a:solidFill>
                  <a:schemeClr val="bg1"/>
                </a:solidFill>
                <a:latin typeface="Times New Roman" pitchFamily="18" charset="0"/>
                <a:cs typeface="Times New Roman" pitchFamily="18" charset="0"/>
              </a:rPr>
              <a:t> </a:t>
            </a:r>
            <a:r>
              <a:rPr lang="en-US" altLang="ja-JP" sz="3200" b="1" dirty="0" err="1" smtClean="0">
                <a:solidFill>
                  <a:schemeClr val="bg1"/>
                </a:solidFill>
                <a:latin typeface="Times New Roman" pitchFamily="18" charset="0"/>
                <a:cs typeface="Times New Roman" pitchFamily="18" charset="0"/>
              </a:rPr>
              <a:t>cực</a:t>
            </a:r>
            <a:r>
              <a:rPr lang="en-US" altLang="ja-JP" sz="3200" b="1" dirty="0" smtClean="0">
                <a:solidFill>
                  <a:schemeClr val="bg1"/>
                </a:solidFill>
                <a:latin typeface="Times New Roman" pitchFamily="18" charset="0"/>
                <a:cs typeface="Times New Roman" pitchFamily="18" charset="0"/>
              </a:rPr>
              <a:t> </a:t>
            </a:r>
            <a:r>
              <a:rPr lang="en-US" altLang="ja-JP" sz="3200" b="1" dirty="0" err="1">
                <a:solidFill>
                  <a:schemeClr val="bg1"/>
                </a:solidFill>
                <a:latin typeface="Times New Roman" pitchFamily="18" charset="0"/>
                <a:cs typeface="Times New Roman" pitchFamily="18" charset="0"/>
              </a:rPr>
              <a:t>có</a:t>
            </a:r>
            <a:r>
              <a:rPr lang="en-US" altLang="ja-JP" sz="3200" b="1" dirty="0">
                <a:solidFill>
                  <a:schemeClr val="bg1"/>
                </a:solidFill>
                <a:latin typeface="Times New Roman" pitchFamily="18" charset="0"/>
                <a:cs typeface="Times New Roman" pitchFamily="18" charset="0"/>
              </a:rPr>
              <a:t> </a:t>
            </a:r>
            <a:r>
              <a:rPr lang="en-US" altLang="ja-JP" sz="3200" b="1" dirty="0" err="1">
                <a:solidFill>
                  <a:schemeClr val="bg1"/>
                </a:solidFill>
                <a:latin typeface="Times New Roman" pitchFamily="18" charset="0"/>
                <a:cs typeface="Times New Roman" pitchFamily="18" charset="0"/>
              </a:rPr>
              <a:t>thể</a:t>
            </a:r>
            <a:r>
              <a:rPr lang="en-US" altLang="ja-JP" sz="3200" b="1" dirty="0">
                <a:solidFill>
                  <a:schemeClr val="bg1"/>
                </a:solidFill>
                <a:latin typeface="Times New Roman" pitchFamily="18" charset="0"/>
                <a:cs typeface="Times New Roman" pitchFamily="18" charset="0"/>
              </a:rPr>
              <a:t> </a:t>
            </a:r>
            <a:r>
              <a:rPr lang="en-US" altLang="ja-JP" sz="3200" b="1" dirty="0" err="1">
                <a:solidFill>
                  <a:schemeClr val="bg1"/>
                </a:solidFill>
                <a:latin typeface="Times New Roman" pitchFamily="18" charset="0"/>
                <a:cs typeface="Times New Roman" pitchFamily="18" charset="0"/>
              </a:rPr>
              <a:t>sống</a:t>
            </a:r>
            <a:r>
              <a:rPr lang="en-US" altLang="ja-JP" sz="3200" b="1" dirty="0">
                <a:solidFill>
                  <a:schemeClr val="bg1"/>
                </a:solidFill>
                <a:latin typeface="Times New Roman" pitchFamily="18" charset="0"/>
                <a:cs typeface="Times New Roman" pitchFamily="18" charset="0"/>
              </a:rPr>
              <a:t> ở </a:t>
            </a:r>
            <a:r>
              <a:rPr lang="en-US" altLang="ja-JP" sz="3200" b="1" dirty="0" err="1">
                <a:solidFill>
                  <a:schemeClr val="bg1"/>
                </a:solidFill>
                <a:latin typeface="Times New Roman" pitchFamily="18" charset="0"/>
                <a:cs typeface="Times New Roman" pitchFamily="18" charset="0"/>
              </a:rPr>
              <a:t>bắc</a:t>
            </a:r>
            <a:r>
              <a:rPr lang="en-US" altLang="ja-JP" sz="3200" b="1" dirty="0">
                <a:solidFill>
                  <a:schemeClr val="bg1"/>
                </a:solidFill>
                <a:latin typeface="Times New Roman" pitchFamily="18" charset="0"/>
                <a:cs typeface="Times New Roman" pitchFamily="18" charset="0"/>
              </a:rPr>
              <a:t> </a:t>
            </a:r>
            <a:r>
              <a:rPr lang="en-US" altLang="ja-JP" sz="3200" b="1" dirty="0" err="1" smtClean="0">
                <a:solidFill>
                  <a:schemeClr val="bg1"/>
                </a:solidFill>
                <a:latin typeface="Times New Roman" pitchFamily="18" charset="0"/>
                <a:cs typeface="Times New Roman" pitchFamily="18" charset="0"/>
              </a:rPr>
              <a:t>cực</a:t>
            </a:r>
            <a:endParaRPr lang="en-US" altLang="ja-JP" sz="3200" b="1" dirty="0">
              <a:solidFill>
                <a:schemeClr val="bg1"/>
              </a:solidFill>
              <a:latin typeface="Times New Roman" pitchFamily="18" charset="0"/>
              <a:cs typeface="Times New Roman" pitchFamily="18" charset="0"/>
            </a:endParaRPr>
          </a:p>
        </p:txBody>
      </p:sp>
      <p:sp>
        <p:nvSpPr>
          <p:cNvPr id="10" name="正方形/長方形 9">
            <a:extLst>
              <a:ext uri="{FF2B5EF4-FFF2-40B4-BE49-F238E27FC236}">
                <a16:creationId xmlns:a16="http://schemas.microsoft.com/office/drawing/2014/main" xmlns="" id="{43401115-868E-46DE-B742-586AEDFB1172}"/>
              </a:ext>
            </a:extLst>
          </p:cNvPr>
          <p:cNvSpPr/>
          <p:nvPr/>
        </p:nvSpPr>
        <p:spPr>
          <a:xfrm>
            <a:off x="497809" y="1215512"/>
            <a:ext cx="3414972" cy="58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Times New Roman" pitchFamily="18" charset="0"/>
                <a:cs typeface="Times New Roman" pitchFamily="18" charset="0"/>
              </a:rPr>
              <a:t>＜解説</a:t>
            </a:r>
            <a:r>
              <a:rPr lang="ja-JP" altLang="en-US" sz="2400" dirty="0" smtClean="0">
                <a:solidFill>
                  <a:schemeClr val="tx1"/>
                </a:solidFill>
                <a:latin typeface="Times New Roman" pitchFamily="18" charset="0"/>
                <a:cs typeface="Times New Roman" pitchFamily="18" charset="0"/>
              </a:rPr>
              <a:t>＞</a:t>
            </a:r>
            <a:r>
              <a:rPr lang="en-US" altLang="ja-JP" sz="2400" dirty="0" smtClean="0">
                <a:solidFill>
                  <a:schemeClr val="tx1"/>
                </a:solidFill>
                <a:latin typeface="Times New Roman" pitchFamily="18" charset="0"/>
                <a:cs typeface="Times New Roman" pitchFamily="18" charset="0"/>
              </a:rPr>
              <a:t>&lt;</a:t>
            </a:r>
            <a:r>
              <a:rPr lang="en-US" altLang="ja-JP" sz="2400" dirty="0" err="1" smtClean="0">
                <a:solidFill>
                  <a:schemeClr val="tx1"/>
                </a:solidFill>
                <a:latin typeface="Times New Roman" pitchFamily="18" charset="0"/>
                <a:cs typeface="Times New Roman" pitchFamily="18" charset="0"/>
              </a:rPr>
              <a:t>Giải</a:t>
            </a:r>
            <a:r>
              <a:rPr lang="en-US" altLang="ja-JP" sz="2400" dirty="0" smtClean="0">
                <a:solidFill>
                  <a:schemeClr val="tx1"/>
                </a:solidFill>
                <a:latin typeface="Times New Roman" pitchFamily="18" charset="0"/>
                <a:cs typeface="Times New Roman" pitchFamily="18" charset="0"/>
              </a:rPr>
              <a:t> </a:t>
            </a:r>
            <a:r>
              <a:rPr lang="en-US" altLang="ja-JP" sz="2400" dirty="0" err="1" smtClean="0">
                <a:solidFill>
                  <a:schemeClr val="tx1"/>
                </a:solidFill>
                <a:latin typeface="Times New Roman" pitchFamily="18" charset="0"/>
                <a:cs typeface="Times New Roman" pitchFamily="18" charset="0"/>
              </a:rPr>
              <a:t>thích</a:t>
            </a:r>
            <a:r>
              <a:rPr lang="en-US" altLang="ja-JP" sz="2400" dirty="0" smtClean="0">
                <a:solidFill>
                  <a:schemeClr val="tx1"/>
                </a:solidFill>
                <a:latin typeface="Times New Roman" pitchFamily="18" charset="0"/>
                <a:cs typeface="Times New Roman" pitchFamily="18" charset="0"/>
              </a:rPr>
              <a:t>&gt;</a:t>
            </a:r>
            <a:endParaRPr lang="en-US" altLang="ja-JP" sz="2400" dirty="0">
              <a:solidFill>
                <a:schemeClr val="tx1"/>
              </a:solidFill>
              <a:effectLst/>
              <a:latin typeface="Times New Roman" pitchFamily="18" charset="0"/>
              <a:cs typeface="Times New Roman" pitchFamily="18" charset="0"/>
            </a:endParaRPr>
          </a:p>
        </p:txBody>
      </p:sp>
      <p:grpSp>
        <p:nvGrpSpPr>
          <p:cNvPr id="3" name="グループ化 2">
            <a:extLst>
              <a:ext uri="{FF2B5EF4-FFF2-40B4-BE49-F238E27FC236}">
                <a16:creationId xmlns:a16="http://schemas.microsoft.com/office/drawing/2014/main" xmlns="" id="{CCEC22DA-AC63-44EC-BEF6-2DCC8D89CCB4}"/>
              </a:ext>
            </a:extLst>
          </p:cNvPr>
          <p:cNvGrpSpPr/>
          <p:nvPr/>
        </p:nvGrpSpPr>
        <p:grpSpPr>
          <a:xfrm>
            <a:off x="6213998" y="1415816"/>
            <a:ext cx="4145381" cy="3779131"/>
            <a:chOff x="6617110" y="1653010"/>
            <a:chExt cx="4145381" cy="3779131"/>
          </a:xfrm>
        </p:grpSpPr>
        <p:pic>
          <p:nvPicPr>
            <p:cNvPr id="11" name="Picture 2">
              <a:extLst>
                <a:ext uri="{FF2B5EF4-FFF2-40B4-BE49-F238E27FC236}">
                  <a16:creationId xmlns:a16="http://schemas.microsoft.com/office/drawing/2014/main" xmlns="" id="{D76C3032-E405-4237-AC25-D7A6543AE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110" y="1710720"/>
              <a:ext cx="4001388" cy="3721421"/>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xmlns="" id="{BDF9B8A8-B91F-44CA-827B-5414FBEDE1F9}"/>
                </a:ext>
              </a:extLst>
            </p:cNvPr>
            <p:cNvSpPr/>
            <p:nvPr/>
          </p:nvSpPr>
          <p:spPr>
            <a:xfrm rot="18972679">
              <a:off x="9428810" y="1731352"/>
              <a:ext cx="1333681" cy="4923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err="1">
                  <a:solidFill>
                    <a:srgbClr val="FF0000"/>
                  </a:solidFill>
                  <a:latin typeface="Times New Roman" pitchFamily="18" charset="0"/>
                  <a:cs typeface="Times New Roman" pitchFamily="18" charset="0"/>
                </a:rPr>
                <a:t>Khí</a:t>
              </a:r>
              <a:r>
                <a:rPr lang="en-US" altLang="ja-JP" sz="1600" dirty="0">
                  <a:solidFill>
                    <a:srgbClr val="FF0000"/>
                  </a:solidFill>
                  <a:latin typeface="Times New Roman" pitchFamily="18" charset="0"/>
                  <a:cs typeface="Times New Roman" pitchFamily="18" charset="0"/>
                </a:rPr>
                <a:t> </a:t>
              </a:r>
              <a:r>
                <a:rPr lang="en-US" altLang="ja-JP" sz="1600" dirty="0" err="1">
                  <a:solidFill>
                    <a:srgbClr val="FF0000"/>
                  </a:solidFill>
                  <a:latin typeface="Times New Roman" pitchFamily="18" charset="0"/>
                  <a:cs typeface="Times New Roman" pitchFamily="18" charset="0"/>
                </a:rPr>
                <a:t>cacbonic</a:t>
              </a:r>
              <a:endParaRPr lang="ja-JP" altLang="en-US" sz="1600" dirty="0">
                <a:solidFill>
                  <a:srgbClr val="FF0000"/>
                </a:solidFill>
                <a:latin typeface="Times New Roman" pitchFamily="18" charset="0"/>
                <a:cs typeface="Times New Roman" pitchFamily="18" charset="0"/>
              </a:endParaRPr>
            </a:p>
          </p:txBody>
        </p:sp>
        <p:sp>
          <p:nvSpPr>
            <p:cNvPr id="13" name="正方形/長方形 12">
              <a:extLst>
                <a:ext uri="{FF2B5EF4-FFF2-40B4-BE49-F238E27FC236}">
                  <a16:creationId xmlns:a16="http://schemas.microsoft.com/office/drawing/2014/main" xmlns="" id="{9A219644-2A91-4680-993E-2C03583E1D81}"/>
                </a:ext>
              </a:extLst>
            </p:cNvPr>
            <p:cNvSpPr/>
            <p:nvPr/>
          </p:nvSpPr>
          <p:spPr>
            <a:xfrm rot="18972679">
              <a:off x="7581783" y="1653010"/>
              <a:ext cx="1333681" cy="4923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err="1" smtClean="0">
                  <a:solidFill>
                    <a:srgbClr val="FF0000"/>
                  </a:solidFill>
                  <a:latin typeface="Times New Roman" pitchFamily="18" charset="0"/>
                  <a:cs typeface="Times New Roman" pitchFamily="18" charset="0"/>
                </a:rPr>
                <a:t>Khí</a:t>
              </a:r>
              <a:r>
                <a:rPr kumimoji="1" lang="en-US" altLang="ja-JP" sz="1600" dirty="0" smtClean="0">
                  <a:solidFill>
                    <a:srgbClr val="FF0000"/>
                  </a:solidFill>
                  <a:latin typeface="Times New Roman" pitchFamily="18" charset="0"/>
                  <a:cs typeface="Times New Roman" pitchFamily="18" charset="0"/>
                </a:rPr>
                <a:t> </a:t>
              </a:r>
              <a:r>
                <a:rPr kumimoji="1" lang="en-US" altLang="ja-JP" sz="1600" dirty="0" err="1" smtClean="0">
                  <a:solidFill>
                    <a:srgbClr val="FF0000"/>
                  </a:solidFill>
                  <a:latin typeface="Times New Roman" pitchFamily="18" charset="0"/>
                  <a:cs typeface="Times New Roman" pitchFamily="18" charset="0"/>
                </a:rPr>
                <a:t>cacbonic</a:t>
              </a:r>
              <a:endParaRPr kumimoji="1" lang="ja-JP" altLang="en-US" sz="1600" dirty="0">
                <a:solidFill>
                  <a:srgbClr val="FF0000"/>
                </a:solidFill>
                <a:latin typeface="Times New Roman" pitchFamily="18" charset="0"/>
                <a:cs typeface="Times New Roman" pitchFamily="18" charset="0"/>
              </a:endParaRPr>
            </a:p>
          </p:txBody>
        </p:sp>
        <p:sp>
          <p:nvSpPr>
            <p:cNvPr id="14" name="正方形/長方形 13">
              <a:extLst>
                <a:ext uri="{FF2B5EF4-FFF2-40B4-BE49-F238E27FC236}">
                  <a16:creationId xmlns:a16="http://schemas.microsoft.com/office/drawing/2014/main" xmlns="" id="{778DDBF3-A6F3-4EB1-B200-080CB4B87D50}"/>
                </a:ext>
              </a:extLst>
            </p:cNvPr>
            <p:cNvSpPr/>
            <p:nvPr/>
          </p:nvSpPr>
          <p:spPr>
            <a:xfrm rot="18972679">
              <a:off x="8410709" y="1731352"/>
              <a:ext cx="1333681" cy="4923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err="1">
                  <a:solidFill>
                    <a:srgbClr val="FF0000"/>
                  </a:solidFill>
                  <a:latin typeface="Times New Roman" pitchFamily="18" charset="0"/>
                  <a:cs typeface="Times New Roman" pitchFamily="18" charset="0"/>
                </a:rPr>
                <a:t>Khí</a:t>
              </a:r>
              <a:r>
                <a:rPr lang="en-US" altLang="ja-JP" sz="1600" dirty="0">
                  <a:solidFill>
                    <a:srgbClr val="FF0000"/>
                  </a:solidFill>
                  <a:latin typeface="Times New Roman" pitchFamily="18" charset="0"/>
                  <a:cs typeface="Times New Roman" pitchFamily="18" charset="0"/>
                </a:rPr>
                <a:t> </a:t>
              </a:r>
              <a:r>
                <a:rPr lang="en-US" altLang="ja-JP" sz="1600" dirty="0" err="1">
                  <a:solidFill>
                    <a:srgbClr val="FF0000"/>
                  </a:solidFill>
                  <a:latin typeface="Times New Roman" pitchFamily="18" charset="0"/>
                  <a:cs typeface="Times New Roman" pitchFamily="18" charset="0"/>
                </a:rPr>
                <a:t>cacbonic</a:t>
              </a:r>
              <a:endParaRPr lang="ja-JP" altLang="en-US" sz="1600" dirty="0">
                <a:solidFill>
                  <a:srgbClr val="FF0000"/>
                </a:solidFill>
                <a:latin typeface="Times New Roman" pitchFamily="18" charset="0"/>
                <a:cs typeface="Times New Roman" pitchFamily="18" charset="0"/>
              </a:endParaRPr>
            </a:p>
          </p:txBody>
        </p:sp>
      </p:grpSp>
      <p:pic>
        <p:nvPicPr>
          <p:cNvPr id="3074" name="Picture 2">
            <a:extLst>
              <a:ext uri="{FF2B5EF4-FFF2-40B4-BE49-F238E27FC236}">
                <a16:creationId xmlns:a16="http://schemas.microsoft.com/office/drawing/2014/main" xmlns="" id="{BCD60148-D6D3-4A89-9976-E4BCD5F73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8832" y="3849416"/>
            <a:ext cx="1182783" cy="1101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70276AC3-4293-47B2-A909-D6939ABAAB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5697" y="5194947"/>
            <a:ext cx="2009052" cy="1619798"/>
          </a:xfrm>
          <a:prstGeom prst="rect">
            <a:avLst/>
          </a:prstGeom>
          <a:noFill/>
          <a:extLst>
            <a:ext uri="{909E8E84-426E-40DD-AFC4-6F175D3DCCD1}">
              <a14:hiddenFill xmlns:a14="http://schemas.microsoft.com/office/drawing/2010/main">
                <a:solidFill>
                  <a:srgbClr val="FFFFFF"/>
                </a:solidFill>
              </a14:hiddenFill>
            </a:ext>
          </a:extLst>
        </p:spPr>
      </p:pic>
      <p:sp>
        <p:nvSpPr>
          <p:cNvPr id="4" name="矢印: 下 3">
            <a:extLst>
              <a:ext uri="{FF2B5EF4-FFF2-40B4-BE49-F238E27FC236}">
                <a16:creationId xmlns:a16="http://schemas.microsoft.com/office/drawing/2014/main" xmlns="" id="{F69B7280-D38F-476F-A39A-883182C0974C}"/>
              </a:ext>
            </a:extLst>
          </p:cNvPr>
          <p:cNvSpPr/>
          <p:nvPr/>
        </p:nvSpPr>
        <p:spPr>
          <a:xfrm rot="18467868">
            <a:off x="10109031" y="3210203"/>
            <a:ext cx="341617" cy="906114"/>
          </a:xfrm>
          <a:prstGeom prst="downArrow">
            <a:avLst>
              <a:gd name="adj1" fmla="val 50000"/>
              <a:gd name="adj2" fmla="val 802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18" name="四角形: 角を丸くする 17">
            <a:extLst>
              <a:ext uri="{FF2B5EF4-FFF2-40B4-BE49-F238E27FC236}">
                <a16:creationId xmlns:a16="http://schemas.microsoft.com/office/drawing/2014/main" xmlns="" id="{19501C91-859F-4FD2-8976-7D6741A179B6}"/>
              </a:ext>
            </a:extLst>
          </p:cNvPr>
          <p:cNvSpPr/>
          <p:nvPr/>
        </p:nvSpPr>
        <p:spPr>
          <a:xfrm>
            <a:off x="10306193" y="1955800"/>
            <a:ext cx="1820456" cy="154341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1400" dirty="0">
                <a:solidFill>
                  <a:schemeClr val="tx1"/>
                </a:solidFill>
                <a:effectLst/>
                <a:latin typeface="Times New Roman" pitchFamily="18" charset="0"/>
                <a:ea typeface="ＭＳ ゴシック" panose="020B0609070205080204" pitchFamily="49" charset="-128"/>
                <a:cs typeface="Times New Roman" pitchFamily="18" charset="0"/>
              </a:rPr>
              <a:t>二酸化炭素を出して電気をつくってい</a:t>
            </a:r>
            <a:r>
              <a:rPr lang="ja-JP" altLang="en-US" sz="1400" dirty="0" smtClean="0">
                <a:solidFill>
                  <a:schemeClr val="tx1"/>
                </a:solidFill>
                <a:effectLst/>
                <a:latin typeface="Times New Roman" pitchFamily="18" charset="0"/>
                <a:ea typeface="ＭＳ ゴシック" panose="020B0609070205080204" pitchFamily="49" charset="-128"/>
                <a:cs typeface="Times New Roman" pitchFamily="18" charset="0"/>
              </a:rPr>
              <a:t>る</a:t>
            </a:r>
            <a:endParaRPr lang="en-US" altLang="ja-JP" sz="1400" dirty="0" smtClean="0">
              <a:solidFill>
                <a:schemeClr val="tx1"/>
              </a:solidFill>
              <a:effectLst/>
              <a:latin typeface="Times New Roman" pitchFamily="18" charset="0"/>
              <a:ea typeface="ＭＳ ゴシック" panose="020B0609070205080204" pitchFamily="49" charset="-128"/>
              <a:cs typeface="Times New Roman" pitchFamily="18" charset="0"/>
            </a:endParaRPr>
          </a:p>
          <a:p>
            <a:pPr>
              <a:lnSpc>
                <a:spcPct val="130000"/>
              </a:lnSpc>
            </a:pP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Thải</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ra</a:t>
            </a:r>
            <a:r>
              <a:rPr lang="en-US" altLang="ja-JP" sz="1400" dirty="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khí</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cabonic</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do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sản</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xuất</a:t>
            </a:r>
            <a:r>
              <a:rPr lang="en-US" altLang="ja-JP" sz="1400" dirty="0" smtClean="0">
                <a:solidFill>
                  <a:schemeClr val="tx1"/>
                </a:solidFill>
                <a:latin typeface="Times New Roman" pitchFamily="18" charset="0"/>
                <a:ea typeface="ＭＳ ゴシック" panose="020B0609070205080204" pitchFamily="49" charset="-128"/>
                <a:cs typeface="Times New Roman" pitchFamily="18" charset="0"/>
              </a:rPr>
              <a:t> </a:t>
            </a:r>
            <a:r>
              <a:rPr lang="en-US" altLang="ja-JP" sz="1400" dirty="0" err="1" smtClean="0">
                <a:solidFill>
                  <a:schemeClr val="tx1"/>
                </a:solidFill>
                <a:latin typeface="Times New Roman" pitchFamily="18" charset="0"/>
                <a:ea typeface="ＭＳ ゴシック" panose="020B0609070205080204" pitchFamily="49" charset="-128"/>
                <a:cs typeface="Times New Roman" pitchFamily="18" charset="0"/>
              </a:rPr>
              <a:t>điện</a:t>
            </a:r>
            <a:endParaRPr lang="en-US" altLang="ja-JP" sz="1400" dirty="0">
              <a:solidFill>
                <a:schemeClr val="tx1"/>
              </a:solidFill>
              <a:effectLst/>
              <a:latin typeface="Times New Roman" pitchFamily="18" charset="0"/>
              <a:ea typeface="ＭＳ ゴシック" panose="020B0609070205080204" pitchFamily="49" charset="-128"/>
              <a:cs typeface="Times New Roman" pitchFamily="18" charset="0"/>
            </a:endParaRPr>
          </a:p>
        </p:txBody>
      </p:sp>
    </p:spTree>
    <p:extLst>
      <p:ext uri="{BB962C8B-B14F-4D97-AF65-F5344CB8AC3E}">
        <p14:creationId xmlns:p14="http://schemas.microsoft.com/office/powerpoint/2010/main" val="3063692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1705</Words>
  <Application>Microsoft Office PowerPoint</Application>
  <PresentationFormat>Custom</PresentationFormat>
  <Paragraphs>146</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テーマ</vt: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大久保 春香</dc:creator>
  <cp:lastModifiedBy>ADMIN</cp:lastModifiedBy>
  <cp:revision>131</cp:revision>
  <cp:lastPrinted>2022-11-05T00:10:29Z</cp:lastPrinted>
  <dcterms:created xsi:type="dcterms:W3CDTF">2022-11-02T21:51:13Z</dcterms:created>
  <dcterms:modified xsi:type="dcterms:W3CDTF">2022-11-24T04:15:05Z</dcterms:modified>
</cp:coreProperties>
</file>